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61"/>
  </p:notesMasterIdLst>
  <p:sldIdLst>
    <p:sldId id="256" r:id="rId5"/>
    <p:sldId id="281" r:id="rId6"/>
    <p:sldId id="325" r:id="rId7"/>
    <p:sldId id="326" r:id="rId8"/>
    <p:sldId id="287" r:id="rId9"/>
    <p:sldId id="342" r:id="rId10"/>
    <p:sldId id="324" r:id="rId11"/>
    <p:sldId id="343" r:id="rId12"/>
    <p:sldId id="260" r:id="rId13"/>
    <p:sldId id="307" r:id="rId14"/>
    <p:sldId id="308" r:id="rId15"/>
    <p:sldId id="309" r:id="rId16"/>
    <p:sldId id="344" r:id="rId17"/>
    <p:sldId id="262" r:id="rId18"/>
    <p:sldId id="299" r:id="rId19"/>
    <p:sldId id="300" r:id="rId20"/>
    <p:sldId id="301" r:id="rId21"/>
    <p:sldId id="302" r:id="rId22"/>
    <p:sldId id="303" r:id="rId23"/>
    <p:sldId id="329" r:id="rId24"/>
    <p:sldId id="330" r:id="rId25"/>
    <p:sldId id="261" r:id="rId26"/>
    <p:sldId id="312" r:id="rId27"/>
    <p:sldId id="313" r:id="rId28"/>
    <p:sldId id="314" r:id="rId29"/>
    <p:sldId id="328" r:id="rId30"/>
    <p:sldId id="296" r:id="rId31"/>
    <p:sldId id="294" r:id="rId32"/>
    <p:sldId id="315" r:id="rId33"/>
    <p:sldId id="295" r:id="rId34"/>
    <p:sldId id="335" r:id="rId35"/>
    <p:sldId id="336" r:id="rId36"/>
    <p:sldId id="266" r:id="rId37"/>
    <p:sldId id="258" r:id="rId38"/>
    <p:sldId id="353" r:id="rId39"/>
    <p:sldId id="354" r:id="rId40"/>
    <p:sldId id="355" r:id="rId41"/>
    <p:sldId id="356" r:id="rId42"/>
    <p:sldId id="263" r:id="rId43"/>
    <p:sldId id="358" r:id="rId44"/>
    <p:sldId id="333" r:id="rId45"/>
    <p:sldId id="340" r:id="rId46"/>
    <p:sldId id="323" r:id="rId47"/>
    <p:sldId id="338" r:id="rId48"/>
    <p:sldId id="339" r:id="rId49"/>
    <p:sldId id="345" r:id="rId50"/>
    <p:sldId id="349" r:id="rId51"/>
    <p:sldId id="350" r:id="rId52"/>
    <p:sldId id="351" r:id="rId53"/>
    <p:sldId id="352" r:id="rId54"/>
    <p:sldId id="347" r:id="rId55"/>
    <p:sldId id="346" r:id="rId56"/>
    <p:sldId id="285" r:id="rId57"/>
    <p:sldId id="331" r:id="rId58"/>
    <p:sldId id="275" r:id="rId59"/>
    <p:sldId id="26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D00"/>
    <a:srgbClr val="00663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100" dt="2025-05-09T01:19:58.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4"/>
    <p:restoredTop sz="74455" autoAdjust="0"/>
  </p:normalViewPr>
  <p:slideViewPr>
    <p:cSldViewPr snapToGrid="0" snapToObjects="1">
      <p:cViewPr varScale="1">
        <p:scale>
          <a:sx n="70" d="100"/>
          <a:sy n="70" d="100"/>
        </p:scale>
        <p:origin x="21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09T01:23:15.502" v="1495" actId="20577"/>
      <pc:docMkLst>
        <pc:docMk/>
      </pc:docMkLst>
      <pc:sldChg chg="del mod modShow">
        <pc:chgData name="Adam Seybert" userId="867ce9a3404be407" providerId="LiveId" clId="{14F943AD-2871-47B6-8207-358D651E61C1}" dt="2025-05-08T21:12:15.956" v="1038" actId="47"/>
        <pc:sldMkLst>
          <pc:docMk/>
          <pc:sldMk cId="0" sldId="257"/>
        </pc:sldMkLst>
      </pc:sldChg>
      <pc:sldChg chg="modSp add mod modClrScheme chgLayout">
        <pc:chgData name="Adam Seybert" userId="867ce9a3404be407" providerId="LiveId" clId="{14F943AD-2871-47B6-8207-358D651E61C1}" dt="2025-05-08T21:04:47.729" v="745" actId="20577"/>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modSp mod">
        <pc:chgData name="Adam Seybert" userId="867ce9a3404be407" providerId="LiveId" clId="{14F943AD-2871-47B6-8207-358D651E61C1}" dt="2025-05-08T20:18:33.722" v="20" actId="113"/>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modSp add del mod modClrScheme chgLayout">
        <pc:chgData name="Adam Seybert" userId="867ce9a3404be407" providerId="LiveId" clId="{14F943AD-2871-47B6-8207-358D651E61C1}" dt="2025-05-08T21:07:15.985" v="776" actId="113"/>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modSp add mod ord modClrScheme chgLayout">
        <pc:chgData name="Adam Seybert" userId="867ce9a3404be407" providerId="LiveId" clId="{14F943AD-2871-47B6-8207-358D651E61C1}" dt="2025-05-08T21:12:02.361" v="1035"/>
        <pc:sldMkLst>
          <pc:docMk/>
          <pc:sldMk cId="0" sldId="266"/>
        </pc:sldMkLst>
        <pc:spChg chg="mod ord">
          <ac:chgData name="Adam Seybert" userId="867ce9a3404be407" providerId="LiveId" clId="{14F943AD-2871-47B6-8207-358D651E61C1}" dt="2025-05-08T21:12:02.361" v="1035"/>
          <ac:spMkLst>
            <pc:docMk/>
            <pc:sldMk cId="0" sldId="266"/>
            <ac:spMk id="2" creationId="{00000000-0000-0000-0000-000000000000}"/>
          </ac:spMkLst>
        </pc:spChg>
        <pc:spChg chg="mod ord">
          <ac:chgData name="Adam Seybert" userId="867ce9a3404be407" providerId="LiveId" clId="{14F943AD-2871-47B6-8207-358D651E61C1}" dt="2025-05-08T21:11:41.729" v="1034" actId="20577"/>
          <ac:spMkLst>
            <pc:docMk/>
            <pc:sldMk cId="0" sldId="266"/>
            <ac:spMk id="3" creationId="{00000000-0000-0000-0000-000000000000}"/>
          </ac:spMkLst>
        </pc:spChg>
      </pc:sldChg>
      <pc:sldChg chg="del">
        <pc:chgData name="Adam Seybert" userId="867ce9a3404be407" providerId="LiveId" clId="{14F943AD-2871-47B6-8207-358D651E61C1}" dt="2025-05-08T20:39:52.565" v="515" actId="47"/>
        <pc:sldMkLst>
          <pc:docMk/>
          <pc:sldMk cId="3494448360" sldId="267"/>
        </pc:sldMkLst>
      </pc:sldChg>
      <pc:sldChg chg="addSp delSp modSp mod">
        <pc:chgData name="Adam Seybert" userId="867ce9a3404be407" providerId="LiveId" clId="{14F943AD-2871-47B6-8207-358D651E61C1}" dt="2025-05-08T20:39:29.399" v="514" actId="1076"/>
        <pc:sldMkLst>
          <pc:docMk/>
          <pc:sldMk cId="395053516" sldId="275"/>
        </pc:sldMkLst>
        <pc:spChg chg="add del mod">
          <ac:chgData name="Adam Seybert" userId="867ce9a3404be407" providerId="LiveId" clId="{14F943AD-2871-47B6-8207-358D651E61C1}" dt="2025-05-08T20:38:56.425" v="489" actId="478"/>
          <ac:spMkLst>
            <pc:docMk/>
            <pc:sldMk cId="395053516" sldId="275"/>
            <ac:spMk id="4" creationId="{867299F5-45B1-3DE4-E755-840A5F41D8B4}"/>
          </ac:spMkLst>
        </pc:spChg>
        <pc:spChg chg="del">
          <ac:chgData name="Adam Seybert" userId="867ce9a3404be407" providerId="LiveId" clId="{14F943AD-2871-47B6-8207-358D651E61C1}" dt="2025-05-08T20:38:54.428" v="488" actId="478"/>
          <ac:spMkLst>
            <pc:docMk/>
            <pc:sldMk cId="395053516" sldId="275"/>
            <ac:spMk id="9" creationId="{D4D05EB9-C205-69F3-BCA8-6968FA13479C}"/>
          </ac:spMkLst>
        </pc:spChg>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mod">
        <pc:chgData name="Adam Seybert" userId="867ce9a3404be407" providerId="LiveId" clId="{14F943AD-2871-47B6-8207-358D651E61C1}" dt="2025-05-08T21:14:34.159" v="1045" actId="1076"/>
        <pc:sldMkLst>
          <pc:docMk/>
          <pc:sldMk cId="2578080707" sldId="281"/>
        </pc:sldMkLst>
        <pc:spChg chg="del mod">
          <ac:chgData name="Adam Seybert" userId="867ce9a3404be407" providerId="LiveId" clId="{14F943AD-2871-47B6-8207-358D651E61C1}" dt="2025-05-08T21:14:31.493" v="1044" actId="478"/>
          <ac:spMkLst>
            <pc:docMk/>
            <pc:sldMk cId="2578080707" sldId="281"/>
            <ac:spMk id="4" creationId="{03CCFE2C-DC41-6E83-23E9-F96FDC5C419E}"/>
          </ac:spMkLst>
        </pc:spChg>
        <pc:spChg chg="mod">
          <ac:chgData name="Adam Seybert" userId="867ce9a3404be407" providerId="LiveId" clId="{14F943AD-2871-47B6-8207-358D651E61C1}" dt="2025-05-08T21:14:34.159" v="1045" actId="1076"/>
          <ac:spMkLst>
            <pc:docMk/>
            <pc:sldMk cId="2578080707" sldId="281"/>
            <ac:spMk id="9" creationId="{B302D813-0D55-B7A4-1C23-20A665516169}"/>
          </ac:spMkLst>
        </pc:spChg>
      </pc:sldChg>
      <pc:sldChg chg="modSp mod">
        <pc:chgData name="Adam Seybert" userId="867ce9a3404be407" providerId="LiveId" clId="{14F943AD-2871-47B6-8207-358D651E61C1}" dt="2025-05-08T20:25:57.023" v="81"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08T20:25:53.605" v="80"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pc:chgData name="Adam Seybert" userId="867ce9a3404be407" providerId="LiveId" clId="{14F943AD-2871-47B6-8207-358D651E61C1}" dt="2025-05-08T20:20:20.589" v="34" actId="1076"/>
        <pc:sldMkLst>
          <pc:docMk/>
          <pc:sldMk cId="1049306342" sldId="294"/>
        </pc:sldMkLst>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modSp mod modNotesTx">
        <pc:chgData name="Adam Seybert" userId="867ce9a3404be407" providerId="LiveId" clId="{14F943AD-2871-47B6-8207-358D651E61C1}" dt="2025-05-08T20:18:45.994" v="24"/>
        <pc:sldMkLst>
          <pc:docMk/>
          <pc:sldMk cId="194324290" sldId="312"/>
        </pc:sldMkLst>
        <pc:spChg chg="del mod">
          <ac:chgData name="Adam Seybert" userId="867ce9a3404be407" providerId="LiveId" clId="{14F943AD-2871-47B6-8207-358D651E61C1}" dt="2025-05-08T20:18:45.994" v="24"/>
          <ac:spMkLst>
            <pc:docMk/>
            <pc:sldMk cId="194324290" sldId="312"/>
            <ac:spMk id="3" creationId="{BD4F78E5-D13E-E2E0-7439-3919F1E2FD8F}"/>
          </ac:spMkLst>
        </pc:spChg>
      </pc:sldChg>
      <pc:sldChg chg="delSp modSp mod modNotesTx">
        <pc:chgData name="Adam Seybert" userId="867ce9a3404be407" providerId="LiveId" clId="{14F943AD-2871-47B6-8207-358D651E61C1}" dt="2025-05-08T20:18:56.428" v="28"/>
        <pc:sldMkLst>
          <pc:docMk/>
          <pc:sldMk cId="79409128" sldId="313"/>
        </pc:sldMkLst>
        <pc:spChg chg="del mod">
          <ac:chgData name="Adam Seybert" userId="867ce9a3404be407" providerId="LiveId" clId="{14F943AD-2871-47B6-8207-358D651E61C1}" dt="2025-05-08T20:18:56.428" v="28"/>
          <ac:spMkLst>
            <pc:docMk/>
            <pc:sldMk cId="79409128" sldId="313"/>
            <ac:spMk id="3" creationId="{3401067C-05AA-A98D-490A-E849B0F61CDE}"/>
          </ac:spMkLst>
        </pc:spChg>
      </pc:sldChg>
      <pc:sldChg chg="delSp modSp mod modNotesTx">
        <pc:chgData name="Adam Seybert" userId="867ce9a3404be407" providerId="LiveId" clId="{14F943AD-2871-47B6-8207-358D651E61C1}" dt="2025-05-08T20:19:03.433" v="32"/>
        <pc:sldMkLst>
          <pc:docMk/>
          <pc:sldMk cId="2508163100" sldId="314"/>
        </pc:sldMkLst>
        <pc:spChg chg="del mod">
          <ac:chgData name="Adam Seybert" userId="867ce9a3404be407" providerId="LiveId" clId="{14F943AD-2871-47B6-8207-358D651E61C1}" dt="2025-05-08T20:19:03.433" v="32"/>
          <ac:spMkLst>
            <pc:docMk/>
            <pc:sldMk cId="2508163100" sldId="314"/>
            <ac:spMk id="2" creationId="{C8218BE8-36D2-3D27-4785-53EC6C33F1EA}"/>
          </ac:spMkLst>
        </pc:spChg>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addSp delSp modSp mod ord">
        <pc:chgData name="Adam Seybert" userId="867ce9a3404be407" providerId="LiveId" clId="{14F943AD-2871-47B6-8207-358D651E61C1}" dt="2025-05-08T20:37:39.442" v="430" actId="1076"/>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spChg chg="del mod">
          <ac:chgData name="Adam Seybert" userId="867ce9a3404be407" providerId="LiveId" clId="{14F943AD-2871-47B6-8207-358D651E61C1}" dt="2025-05-08T20:26:11.461" v="84" actId="478"/>
          <ac:spMkLst>
            <pc:docMk/>
            <pc:sldMk cId="1335866689" sldId="323"/>
            <ac:spMk id="4" creationId="{743721C8-5363-FCD3-40FE-362EEF08919D}"/>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chgLayout">
        <pc:chgData name="Adam Seybert" userId="867ce9a3404be407" providerId="LiveId" clId="{14F943AD-2871-47B6-8207-358D651E61C1}" dt="2025-05-08T21:16:49.782" v="1054" actId="700"/>
        <pc:sldMkLst>
          <pc:docMk/>
          <pc:sldMk cId="3159523205" sldId="325"/>
        </pc:sldMkLst>
        <pc:spChg chg="mod ord">
          <ac:chgData name="Adam Seybert" userId="867ce9a3404be407" providerId="LiveId" clId="{14F943AD-2871-47B6-8207-358D651E61C1}" dt="2025-05-08T21:16:49.782" v="1054" actId="700"/>
          <ac:spMkLst>
            <pc:docMk/>
            <pc:sldMk cId="3159523205" sldId="325"/>
            <ac:spMk id="8" creationId="{C1267083-3B20-B437-9F32-386708AE8A23}"/>
          </ac:spMkLst>
        </pc:spChg>
        <pc:spChg chg="mod ord">
          <ac:chgData name="Adam Seybert" userId="867ce9a3404be407" providerId="LiveId" clId="{14F943AD-2871-47B6-8207-358D651E61C1}" dt="2025-05-08T21:16:49.782" v="1054" actId="700"/>
          <ac:spMkLst>
            <pc:docMk/>
            <pc:sldMk cId="3159523205" sldId="325"/>
            <ac:spMk id="10" creationId="{9649DC7A-22C1-674A-309B-E8990E85AC52}"/>
          </ac:spMkLst>
        </pc:spChg>
      </pc:sldChg>
      <pc:sldChg chg="modSp mod">
        <pc:chgData name="Adam Seybert" userId="867ce9a3404be407" providerId="LiveId" clId="{14F943AD-2871-47B6-8207-358D651E61C1}" dt="2025-05-08T21:15:38.130" v="1052" actId="12"/>
        <pc:sldMkLst>
          <pc:docMk/>
          <pc:sldMk cId="632629621" sldId="326"/>
        </pc:sldMkLst>
        <pc:spChg chg="mod">
          <ac:chgData name="Adam Seybert" userId="867ce9a3404be407" providerId="LiveId" clId="{14F943AD-2871-47B6-8207-358D651E61C1}" dt="2025-05-08T21:15:38.130" v="1052" actId="12"/>
          <ac:spMkLst>
            <pc:docMk/>
            <pc:sldMk cId="632629621" sldId="326"/>
            <ac:spMk id="6" creationId="{C582B6EC-3A6C-9BBE-6FB3-ADD01F367955}"/>
          </ac:spMkLst>
        </pc:spChg>
      </pc:sldChg>
      <pc:sldChg chg="addSp delSp modSp del mod">
        <pc:chgData name="Adam Seybert" userId="867ce9a3404be407" providerId="LiveId" clId="{14F943AD-2871-47B6-8207-358D651E61C1}" dt="2025-05-08T20:23:26.263" v="54" actId="47"/>
        <pc:sldMkLst>
          <pc:docMk/>
          <pc:sldMk cId="3613207295" sldId="327"/>
        </pc:sldMkLst>
        <pc:spChg chg="del">
          <ac:chgData name="Adam Seybert" userId="867ce9a3404be407" providerId="LiveId" clId="{14F943AD-2871-47B6-8207-358D651E61C1}" dt="2025-05-08T20:23:24.401" v="53" actId="478"/>
          <ac:spMkLst>
            <pc:docMk/>
            <pc:sldMk cId="3613207295" sldId="327"/>
            <ac:spMk id="4" creationId="{5139C707-4F36-5694-F740-D609F3B0112E}"/>
          </ac:spMkLst>
        </pc:spChg>
        <pc:spChg chg="add mod">
          <ac:chgData name="Adam Seybert" userId="867ce9a3404be407" providerId="LiveId" clId="{14F943AD-2871-47B6-8207-358D651E61C1}" dt="2025-05-08T20:23:24.401" v="53" actId="478"/>
          <ac:spMkLst>
            <pc:docMk/>
            <pc:sldMk cId="3613207295" sldId="327"/>
            <ac:spMk id="5" creationId="{7F5079B7-ABB3-DE2C-C6CB-E5272BA9769C}"/>
          </ac:spMkLst>
        </pc:spChg>
      </pc:sldChg>
      <pc:sldChg chg="addSp modSp mod modNotesTx">
        <pc:chgData name="Adam Seybert" userId="867ce9a3404be407" providerId="LiveId" clId="{14F943AD-2871-47B6-8207-358D651E61C1}" dt="2025-05-08T20:28:32.599" v="272" actId="1076"/>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addSp delSp modSp del mod">
        <pc:chgData name="Adam Seybert" userId="867ce9a3404be407" providerId="LiveId" clId="{14F943AD-2871-47B6-8207-358D651E61C1}" dt="2025-05-08T20:37:47.391" v="431" actId="47"/>
        <pc:sldMkLst>
          <pc:docMk/>
          <pc:sldMk cId="654381154" sldId="332"/>
        </pc:sldMkLst>
        <pc:picChg chg="add del mod">
          <ac:chgData name="Adam Seybert" userId="867ce9a3404be407" providerId="LiveId" clId="{14F943AD-2871-47B6-8207-358D651E61C1}" dt="2025-05-08T20:26:06.683" v="82" actId="21"/>
          <ac:picMkLst>
            <pc:docMk/>
            <pc:sldMk cId="654381154" sldId="332"/>
            <ac:picMk id="4" creationId="{6C36A7BB-EE16-EACB-4FDD-6E9685AD88CF}"/>
          </ac:picMkLst>
        </pc:picChg>
        <pc:picChg chg="del">
          <ac:chgData name="Adam Seybert" userId="867ce9a3404be407" providerId="LiveId" clId="{14F943AD-2871-47B6-8207-358D651E61C1}" dt="2025-05-08T20:23:06.280" v="47" actId="478"/>
          <ac:picMkLst>
            <pc:docMk/>
            <pc:sldMk cId="654381154" sldId="332"/>
            <ac:picMk id="8" creationId="{9307FD81-23D0-3541-B863-5D38D344A411}"/>
          </ac:picMkLst>
        </pc:picChg>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modShow">
        <pc:chgData name="Adam Seybert" userId="867ce9a3404be407" providerId="LiveId" clId="{14F943AD-2871-47B6-8207-358D651E61C1}" dt="2025-05-08T20:33:08.106" v="273" actId="729"/>
        <pc:sldMkLst>
          <pc:docMk/>
          <pc:sldMk cId="751676136" sldId="335"/>
        </pc:sldMkLst>
      </pc:sldChg>
      <pc:sldChg chg="mod modShow">
        <pc:chgData name="Adam Seybert" userId="867ce9a3404be407" providerId="LiveId" clId="{14F943AD-2871-47B6-8207-358D651E61C1}" dt="2025-05-08T20:33:08.106" v="273" actId="729"/>
        <pc:sldMkLst>
          <pc:docMk/>
          <pc:sldMk cId="1481672709" sldId="336"/>
        </pc:sldMkLst>
      </pc:sldChg>
      <pc:sldChg chg="del">
        <pc:chgData name="Adam Seybert" userId="867ce9a3404be407" providerId="LiveId" clId="{14F943AD-2871-47B6-8207-358D651E61C1}" dt="2025-05-08T20:23:29.038" v="56" actId="47"/>
        <pc:sldMkLst>
          <pc:docMk/>
          <pc:sldMk cId="1409491725" sldId="337"/>
        </pc:sldMkLst>
      </pc:sldChg>
      <pc:sldChg chg="modSp add mod">
        <pc:chgData name="Adam Seybert" userId="867ce9a3404be407" providerId="LiveId" clId="{14F943AD-2871-47B6-8207-358D651E61C1}" dt="2025-05-08T20:36:23.314" v="403" actId="20577"/>
        <pc:sldMkLst>
          <pc:docMk/>
          <pc:sldMk cId="1435602682" sldId="338"/>
        </pc:sldMkLst>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8T20:36:00.617" v="384" actId="14100"/>
          <ac:picMkLst>
            <pc:docMk/>
            <pc:sldMk cId="1435602682" sldId="338"/>
            <ac:picMk id="8" creationId="{D6639812-D199-4E03-7A25-4F6CA0A0F739}"/>
          </ac:picMkLst>
        </pc:picChg>
        <pc:picChg chg="mod">
          <ac:chgData name="Adam Seybert" userId="867ce9a3404be407" providerId="LiveId" clId="{14F943AD-2871-47B6-8207-358D651E61C1}" dt="2025-05-08T20:36:09.471" v="387" actId="1076"/>
          <ac:picMkLst>
            <pc:docMk/>
            <pc:sldMk cId="1435602682" sldId="338"/>
            <ac:picMk id="12" creationId="{109ACD39-4782-A292-BB6D-9107DE86DED4}"/>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modSp add mod modAnim">
        <pc:chgData name="Adam Seybert" userId="867ce9a3404be407" providerId="LiveId" clId="{14F943AD-2871-47B6-8207-358D651E61C1}" dt="2025-05-08T20:48:07.315" v="73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ac:chgData name="Adam Seybert" userId="867ce9a3404be407" providerId="LiveId" clId="{14F943AD-2871-47B6-8207-358D651E61C1}" dt="2025-05-08T20:48:00.804" v="735" actId="14100"/>
          <ac:spMkLst>
            <pc:docMk/>
            <pc:sldMk cId="1612192752" sldId="339"/>
            <ac:spMk id="5" creationId="{0BEE1C2B-5CA3-0CED-BF7F-4F36C6815802}"/>
          </ac:spMkLst>
        </pc:spChg>
      </pc:sldChg>
      <pc:sldChg chg="delSp modSp add mod">
        <pc:chgData name="Adam Seybert" userId="867ce9a3404be407" providerId="LiveId" clId="{14F943AD-2871-47B6-8207-358D651E61C1}" dt="2025-05-08T20:35:40.275" v="382" actId="20577"/>
        <pc:sldMkLst>
          <pc:docMk/>
          <pc:sldMk cId="1345177637" sldId="340"/>
        </pc:sldMkLst>
        <pc:spChg chg="del mod">
          <ac:chgData name="Adam Seybert" userId="867ce9a3404be407" providerId="LiveId" clId="{14F943AD-2871-47B6-8207-358D651E61C1}" dt="2025-05-08T20:35:18.599" v="353" actId="478"/>
          <ac:spMkLst>
            <pc:docMk/>
            <pc:sldMk cId="1345177637" sldId="340"/>
            <ac:spMk id="6" creationId="{89CA250B-321E-4706-2AAF-7678E3688F9A}"/>
          </ac:spMkLst>
        </pc:spChg>
        <pc:graphicFrameChg chg="mod">
          <ac:chgData name="Adam Seybert" userId="867ce9a3404be407" providerId="LiveId" clId="{14F943AD-2871-47B6-8207-358D651E61C1}" dt="2025-05-08T20:35:40.275" v="382" actId="20577"/>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addSp delSp modSp new mod modClrScheme chgLayout modNotesTx">
        <pc:chgData name="Adam Seybert" userId="867ce9a3404be407" providerId="LiveId" clId="{14F943AD-2871-47B6-8207-358D651E61C1}" dt="2025-05-09T01:23:15.502" v="1495" actId="20577"/>
        <pc:sldMkLst>
          <pc:docMk/>
          <pc:sldMk cId="1114065390" sldId="345"/>
        </pc:sldMkLst>
        <pc:spChg chg="del">
          <ac:chgData name="Adam Seybert" userId="867ce9a3404be407" providerId="LiveId" clId="{14F943AD-2871-47B6-8207-358D651E61C1}" dt="2025-05-08T20:23:37.991" v="58" actId="700"/>
          <ac:spMkLst>
            <pc:docMk/>
            <pc:sldMk cId="1114065390" sldId="345"/>
            <ac:spMk id="2" creationId="{16C38FDF-18FE-2BDD-2838-4EC57C9EC9DE}"/>
          </ac:spMkLst>
        </pc:spChg>
        <pc:spChg chg="add mod">
          <ac:chgData name="Adam Seybert" userId="867ce9a3404be407" providerId="LiveId" clId="{14F943AD-2871-47B6-8207-358D651E61C1}" dt="2025-05-09T01:23:15.502" v="1495" actId="20577"/>
          <ac:spMkLst>
            <pc:docMk/>
            <pc:sldMk cId="1114065390" sldId="345"/>
            <ac:spMk id="3" creationId="{840F90D3-8A18-BBD4-7C69-C85733376EBC}"/>
          </ac:spMkLst>
        </pc:spChg>
        <pc:spChg chg="add del mod">
          <ac:chgData name="Adam Seybert" userId="867ce9a3404be407" providerId="LiveId" clId="{14F943AD-2871-47B6-8207-358D651E61C1}" dt="2025-05-09T01:06:08.960" v="1061" actId="478"/>
          <ac:spMkLst>
            <pc:docMk/>
            <pc:sldMk cId="1114065390" sldId="345"/>
            <ac:spMk id="4" creationId="{FC59A0E9-8851-9674-F63A-AAD64A6C0281}"/>
          </ac:spMkLst>
        </pc:spChg>
        <pc:spChg chg="add mod">
          <ac:chgData name="Adam Seybert" userId="867ce9a3404be407" providerId="LiveId" clId="{14F943AD-2871-47B6-8207-358D651E61C1}" dt="2025-05-09T01:07:27.792" v="1102" actId="1076"/>
          <ac:spMkLst>
            <pc:docMk/>
            <pc:sldMk cId="1114065390" sldId="345"/>
            <ac:spMk id="6" creationId="{991892A5-DFEB-3E54-42B5-071ACAE34EBC}"/>
          </ac:spMkLst>
        </pc:spChg>
        <pc:spChg chg="add mod">
          <ac:chgData name="Adam Seybert" userId="867ce9a3404be407" providerId="LiveId" clId="{14F943AD-2871-47B6-8207-358D651E61C1}" dt="2025-05-09T01:21:12.442" v="1490" actId="20577"/>
          <ac:spMkLst>
            <pc:docMk/>
            <pc:sldMk cId="1114065390" sldId="345"/>
            <ac:spMk id="10" creationId="{C233B477-99FB-B351-4997-C805D5AE659F}"/>
          </ac:spMkLst>
        </pc:spChg>
        <pc:spChg chg="add mod">
          <ac:chgData name="Adam Seybert" userId="867ce9a3404be407" providerId="LiveId" clId="{14F943AD-2871-47B6-8207-358D651E61C1}" dt="2025-05-09T01:10:26.013" v="1328" actId="113"/>
          <ac:spMkLst>
            <pc:docMk/>
            <pc:sldMk cId="1114065390" sldId="345"/>
            <ac:spMk id="11" creationId="{0A4C90B9-7F50-7662-6F83-357B13AE0F1C}"/>
          </ac:spMkLst>
        </pc:spChg>
        <pc:cxnChg chg="add mod">
          <ac:chgData name="Adam Seybert" userId="867ce9a3404be407" providerId="LiveId" clId="{14F943AD-2871-47B6-8207-358D651E61C1}" dt="2025-05-09T01:07:27.792" v="1102" actId="1076"/>
          <ac:cxnSpMkLst>
            <pc:docMk/>
            <pc:sldMk cId="1114065390" sldId="345"/>
            <ac:cxnSpMk id="8" creationId="{F2AA45A6-DD58-7CB5-6649-96FDF6B1F085}"/>
          </ac:cxnSpMkLst>
        </pc:cxnChg>
        <pc:cxnChg chg="add mod">
          <ac:chgData name="Adam Seybert" userId="867ce9a3404be407" providerId="LiveId" clId="{14F943AD-2871-47B6-8207-358D651E61C1}" dt="2025-05-09T01:10:23.309" v="1327"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mod modClrScheme chgLayout">
        <pc:chgData name="Adam Seybert" userId="867ce9a3404be407" providerId="LiveId" clId="{14F943AD-2871-47B6-8207-358D651E61C1}" dt="2025-05-08T20:38:26.297" v="487" actId="20577"/>
        <pc:sldMkLst>
          <pc:docMk/>
          <pc:sldMk cId="3625335236" sldId="346"/>
        </pc:sldMkLst>
        <pc:spChg chg="del mod ord">
          <ac:chgData name="Adam Seybert" userId="867ce9a3404be407" providerId="LiveId" clId="{14F943AD-2871-47B6-8207-358D651E61C1}" dt="2025-05-08T20:38:18.670" v="468" actId="700"/>
          <ac:spMkLst>
            <pc:docMk/>
            <pc:sldMk cId="3625335236" sldId="346"/>
            <ac:spMk id="2" creationId="{36DB42F2-8124-2EE1-D43E-F5B380B50691}"/>
          </ac:spMkLst>
        </pc:spChg>
        <pc:spChg chg="add mod ord">
          <ac:chgData name="Adam Seybert" userId="867ce9a3404be407" providerId="LiveId" clId="{14F943AD-2871-47B6-8207-358D651E61C1}" dt="2025-05-08T20:38:26.297" v="487" actId="20577"/>
          <ac:spMkLst>
            <pc:docMk/>
            <pc:sldMk cId="3625335236" sldId="346"/>
            <ac:spMk id="3" creationId="{D3FCED87-91B8-D04D-7E9C-E08BA15D43CF}"/>
          </ac:spMkLst>
        </pc:spChg>
        <pc:spChg chg="add mod ord">
          <ac:chgData name="Adam Seybert" userId="867ce9a3404be407" providerId="LiveId" clId="{14F943AD-2871-47B6-8207-358D651E61C1}" dt="2025-05-08T20:38:18.670" v="468" actId="700"/>
          <ac:spMkLst>
            <pc:docMk/>
            <pc:sldMk cId="3625335236" sldId="346"/>
            <ac:spMk id="4" creationId="{09141DAC-097B-C6BF-85AD-5994B6C1DC04}"/>
          </ac:spMkLst>
        </pc:spChg>
      </pc:sldChg>
      <pc:sldChg chg="addSp delSp modSp new mod modClrScheme chgLayout">
        <pc:chgData name="Adam Seybert" userId="867ce9a3404be407" providerId="LiveId" clId="{14F943AD-2871-47B6-8207-358D651E61C1}" dt="2025-05-08T20:40:37.331" v="535" actId="14100"/>
        <pc:sldMkLst>
          <pc:docMk/>
          <pc:sldMk cId="2540502129" sldId="347"/>
        </pc:sldMkLst>
        <pc:spChg chg="del">
          <ac:chgData name="Adam Seybert" userId="867ce9a3404be407" providerId="LiveId" clId="{14F943AD-2871-47B6-8207-358D651E61C1}" dt="2025-05-08T20:40:03.666" v="518" actId="700"/>
          <ac:spMkLst>
            <pc:docMk/>
            <pc:sldMk cId="2540502129" sldId="347"/>
            <ac:spMk id="2" creationId="{27A71375-6221-371E-672C-983F459FA690}"/>
          </ac:spMkLst>
        </pc:spChg>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spChg chg="add del mod">
          <ac:chgData name="Adam Seybert" userId="867ce9a3404be407" providerId="LiveId" clId="{14F943AD-2871-47B6-8207-358D651E61C1}" dt="2025-05-08T20:40:19.035" v="532" actId="478"/>
          <ac:spMkLst>
            <pc:docMk/>
            <pc:sldMk cId="2540502129" sldId="347"/>
            <ac:spMk id="4" creationId="{FA2536BF-20C7-6686-0914-3143B3A3371A}"/>
          </ac:spMkLst>
        </pc:spChg>
        <pc:picChg chg="add mod">
          <ac:chgData name="Adam Seybert" userId="867ce9a3404be407" providerId="LiveId" clId="{14F943AD-2871-47B6-8207-358D651E61C1}" dt="2025-05-08T20:40:37.331" v="535" actId="14100"/>
          <ac:picMkLst>
            <pc:docMk/>
            <pc:sldMk cId="2540502129" sldId="347"/>
            <ac:picMk id="6" creationId="{558DF788-7089-43E7-6685-058745DAAEBD}"/>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chgLayout">
        <pc:chgData name="Adam Seybert" userId="867ce9a3404be407" providerId="LiveId" clId="{14F943AD-2871-47B6-8207-358D651E61C1}" dt="2025-05-08T20:43:32.117" v="601" actId="207"/>
        <pc:sldMkLst>
          <pc:docMk/>
          <pc:sldMk cId="1984454509" sldId="349"/>
        </pc:sldMkLst>
        <pc:spChg chg="add del mod ord">
          <ac:chgData name="Adam Seybert" userId="867ce9a3404be407" providerId="LiveId" clId="{14F943AD-2871-47B6-8207-358D651E61C1}" dt="2025-05-08T20:42:20.076" v="540" actId="700"/>
          <ac:spMkLst>
            <pc:docMk/>
            <pc:sldMk cId="1984454509" sldId="349"/>
            <ac:spMk id="2" creationId="{5FDE9656-C426-8461-8542-91CFB5F8C44B}"/>
          </ac:spMkLst>
        </pc:spChg>
        <pc:spChg chg="add del mod ord">
          <ac:chgData name="Adam Seybert" userId="867ce9a3404be407" providerId="LiveId" clId="{14F943AD-2871-47B6-8207-358D651E61C1}" dt="2025-05-08T20:42:13.987" v="539" actId="478"/>
          <ac:spMkLst>
            <pc:docMk/>
            <pc:sldMk cId="1984454509" sldId="349"/>
            <ac:spMk id="3" creationId="{590C1F76-BBE8-11AA-B374-1EBDCDFCF80C}"/>
          </ac:spMkLst>
        </pc:spChg>
        <pc:spChg chg="add del mod ord">
          <ac:chgData name="Adam Seybert" userId="867ce9a3404be407" providerId="LiveId" clId="{14F943AD-2871-47B6-8207-358D651E61C1}" dt="2025-05-08T20:42:37.485" v="541" actId="700"/>
          <ac:spMkLst>
            <pc:docMk/>
            <pc:sldMk cId="1984454509" sldId="349"/>
            <ac:spMk id="5" creationId="{D3F26D3E-EE90-66A4-5900-D88E8A8A03BE}"/>
          </ac:spMkLst>
        </pc:spChg>
        <pc:spChg chg="add mod ord">
          <ac:chgData name="Adam Seybert" userId="867ce9a3404be407" providerId="LiveId" clId="{14F943AD-2871-47B6-8207-358D651E61C1}" dt="2025-05-08T20:42:53.980" v="589" actId="20577"/>
          <ac:spMkLst>
            <pc:docMk/>
            <pc:sldMk cId="1984454509" sldId="349"/>
            <ac:spMk id="7" creationId="{44213F25-40C8-EC56-184B-DF4E991B1AAC}"/>
          </ac:spMkLst>
        </pc:spChg>
        <pc:spChg chg="add del mod ord">
          <ac:chgData name="Adam Seybert" userId="867ce9a3404be407" providerId="LiveId" clId="{14F943AD-2871-47B6-8207-358D651E61C1}" dt="2025-05-08T20:43:02.361" v="591" actId="478"/>
          <ac:spMkLst>
            <pc:docMk/>
            <pc:sldMk cId="1984454509" sldId="349"/>
            <ac:spMk id="9" creationId="{4046DDC0-AE00-43A8-7D6C-BFCC39DF313A}"/>
          </ac:spMkLst>
        </pc:spChg>
        <pc:spChg chg="add del mod ord">
          <ac:chgData name="Adam Seybert" userId="867ce9a3404be407" providerId="LiveId" clId="{14F943AD-2871-47B6-8207-358D651E61C1}" dt="2025-05-08T20:42:59.073" v="590" actId="478"/>
          <ac:spMkLst>
            <pc:docMk/>
            <pc:sldMk cId="1984454509" sldId="349"/>
            <ac:spMk id="11" creationId="{1F1E0B95-AE21-D8B6-A5C2-6517C0FCF93C}"/>
          </ac:spMkLst>
        </pc:s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modClrScheme chgLayout">
        <pc:chgData name="Adam Seybert" userId="867ce9a3404be407" providerId="LiveId" clId="{14F943AD-2871-47B6-8207-358D651E61C1}" dt="2025-05-08T20:44:43.267" v="649" actId="1076"/>
        <pc:sldMkLst>
          <pc:docMk/>
          <pc:sldMk cId="1527257323" sldId="350"/>
        </pc:sldMkLst>
        <pc:spChg chg="del">
          <ac:chgData name="Adam Seybert" userId="867ce9a3404be407" providerId="LiveId" clId="{14F943AD-2871-47B6-8207-358D651E61C1}" dt="2025-05-08T20:43:41.206" v="603" actId="478"/>
          <ac:spMkLst>
            <pc:docMk/>
            <pc:sldMk cId="1527257323" sldId="350"/>
            <ac:spMk id="3" creationId="{2DBF7048-256B-4AB3-3408-F095207D5E42}"/>
          </ac:spMkLst>
        </pc:spChg>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add del mod ord">
          <ac:chgData name="Adam Seybert" userId="867ce9a3404be407" providerId="LiveId" clId="{14F943AD-2871-47B6-8207-358D651E61C1}" dt="2025-05-08T20:43:46.329" v="606" actId="478"/>
          <ac:spMkLst>
            <pc:docMk/>
            <pc:sldMk cId="1527257323" sldId="350"/>
            <ac:spMk id="5" creationId="{D084E11E-3B70-8064-411A-C0696D85CC95}"/>
          </ac:spMkLst>
        </pc:spChg>
        <pc:spChg chg="del">
          <ac:chgData name="Adam Seybert" userId="867ce9a3404be407" providerId="LiveId" clId="{14F943AD-2871-47B6-8207-358D651E61C1}" dt="2025-05-08T20:43:42.997" v="604" actId="478"/>
          <ac:spMkLst>
            <pc:docMk/>
            <pc:sldMk cId="1527257323" sldId="350"/>
            <ac:spMk id="6" creationId="{EBCDB2C2-446A-1497-6C03-61C0636E2F1A}"/>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8T20:44:23.472" v="644" actId="1076"/>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pc:chgData name="Adam Seybert" userId="867ce9a3404be407" providerId="LiveId" clId="{14F943AD-2871-47B6-8207-358D651E61C1}" dt="2025-05-08T20:45:22.471" v="679" actId="20577"/>
        <pc:sldMkLst>
          <pc:docMk/>
          <pc:sldMk cId="1494888193" sldId="351"/>
        </pc:sldMkLst>
        <pc:spChg chg="del mod ord">
          <ac:chgData name="Adam Seybert" userId="867ce9a3404be407" providerId="LiveId" clId="{14F943AD-2871-47B6-8207-358D651E61C1}" dt="2025-05-08T20:42:06.289" v="538" actId="700"/>
          <ac:spMkLst>
            <pc:docMk/>
            <pc:sldMk cId="1494888193" sldId="351"/>
            <ac:spMk id="2" creationId="{A4B9F1B3-432B-6D21-5E05-E10DDA7F9BA2}"/>
          </ac:spMkLst>
        </pc:spChg>
        <pc:spChg chg="del mod ord">
          <ac:chgData name="Adam Seybert" userId="867ce9a3404be407" providerId="LiveId" clId="{14F943AD-2871-47B6-8207-358D651E61C1}" dt="2025-05-08T20:42:06.289" v="538" actId="700"/>
          <ac:spMkLst>
            <pc:docMk/>
            <pc:sldMk cId="1494888193" sldId="351"/>
            <ac:spMk id="3" creationId="{86526BC3-E15B-BB07-1B4B-FA426AABE350}"/>
          </ac:spMkLst>
        </pc:spChg>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spChg chg="add del mod ord">
          <ac:chgData name="Adam Seybert" userId="867ce9a3404be407" providerId="LiveId" clId="{14F943AD-2871-47B6-8207-358D651E61C1}" dt="2025-05-08T20:45:00.186" v="653" actId="478"/>
          <ac:spMkLst>
            <pc:docMk/>
            <pc:sldMk cId="1494888193" sldId="351"/>
            <ac:spMk id="6" creationId="{3FFB7894-DD0D-D136-EFD5-9C7ED2D42B2B}"/>
          </ac:spMkLst>
        </pc:spChg>
        <pc:picChg chg="mod">
          <ac:chgData name="Adam Seybert" userId="867ce9a3404be407" providerId="LiveId" clId="{14F943AD-2871-47B6-8207-358D651E61C1}" dt="2025-05-08T20:44:57.762" v="652" actId="1076"/>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del">
          <ac:chgData name="Adam Seybert" userId="867ce9a3404be407" providerId="LiveId" clId="{14F943AD-2871-47B6-8207-358D651E61C1}" dt="2025-05-08T20:45:52.637" v="682"/>
          <ac:spMkLst>
            <pc:docMk/>
            <pc:sldMk cId="3109614603" sldId="352"/>
            <ac:spMk id="2" creationId="{0E1975F8-AAE3-8CA7-5CC5-538957C7681F}"/>
          </ac:spMkLst>
        </pc:spChg>
        <pc:spChg chg="add del mod ord">
          <ac:chgData name="Adam Seybert" userId="867ce9a3404be407" providerId="LiveId" clId="{14F943AD-2871-47B6-8207-358D651E61C1}" dt="2025-05-08T20:46:07.291" v="686" actId="700"/>
          <ac:spMkLst>
            <pc:docMk/>
            <pc:sldMk cId="3109614603" sldId="352"/>
            <ac:spMk id="5" creationId="{656904E0-34FE-61DC-D314-657B2061AE88}"/>
          </ac:spMkLst>
        </pc:spChg>
        <pc:spChg chg="add del mod ord">
          <ac:chgData name="Adam Seybert" userId="867ce9a3404be407" providerId="LiveId" clId="{14F943AD-2871-47B6-8207-358D651E61C1}" dt="2025-05-08T20:46:07.291" v="686" actId="700"/>
          <ac:spMkLst>
            <pc:docMk/>
            <pc:sldMk cId="3109614603" sldId="352"/>
            <ac:spMk id="6" creationId="{54DF0A12-B06D-0EBA-141C-0B05DB09392D}"/>
          </ac:spMkLst>
        </pc:spChg>
        <pc:spChg chg="add del mod ord">
          <ac:chgData name="Adam Seybert" userId="867ce9a3404be407" providerId="LiveId" clId="{14F943AD-2871-47B6-8207-358D651E61C1}" dt="2025-05-08T20:46:07.291" v="686" actId="700"/>
          <ac:spMkLst>
            <pc:docMk/>
            <pc:sldMk cId="3109614603" sldId="352"/>
            <ac:spMk id="7" creationId="{AC780F1D-BC2E-B56C-681D-FED1078899BC}"/>
          </ac:spMkLst>
        </pc:spChg>
        <pc:spChg chg="add del mod ord">
          <ac:chgData name="Adam Seybert" userId="867ce9a3404be407" providerId="LiveId" clId="{14F943AD-2871-47B6-8207-358D651E61C1}" dt="2025-05-08T20:46:07.291" v="686" actId="700"/>
          <ac:spMkLst>
            <pc:docMk/>
            <pc:sldMk cId="3109614603" sldId="352"/>
            <ac:spMk id="8" creationId="{A6089AE3-D6A9-060D-F969-070ADCD1715D}"/>
          </ac:spMkLst>
        </pc:spChg>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spChg chg="add del mod ord">
          <ac:chgData name="Adam Seybert" userId="867ce9a3404be407" providerId="LiveId" clId="{14F943AD-2871-47B6-8207-358D651E61C1}" dt="2025-05-08T20:46:14.386" v="700" actId="478"/>
          <ac:spMkLst>
            <pc:docMk/>
            <pc:sldMk cId="3109614603" sldId="352"/>
            <ac:spMk id="10" creationId="{8F5A41E2-B1EA-B208-1B84-58E759FA349A}"/>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modClrScheme chgLayout">
        <pc:chgData name="Adam Seybert" userId="867ce9a3404be407" providerId="LiveId" clId="{14F943AD-2871-47B6-8207-358D651E61C1}" dt="2025-05-08T21:05:19.443" v="753" actId="27636"/>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modClrScheme chgLayout">
        <pc:chgData name="Adam Seybert" userId="867ce9a3404be407" providerId="LiveId" clId="{14F943AD-2871-47B6-8207-358D651E61C1}" dt="2025-05-08T21:05:47.431" v="763" actId="113"/>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modClrScheme chgLayout">
        <pc:chgData name="Adam Seybert" userId="867ce9a3404be407" providerId="LiveId" clId="{14F943AD-2871-47B6-8207-358D651E61C1}" dt="2025-05-08T21:06:24.195" v="768" actId="94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modClrScheme chgLayout">
        <pc:chgData name="Adam Seybert" userId="867ce9a3404be407" providerId="LiveId" clId="{14F943AD-2871-47B6-8207-358D651E61C1}" dt="2025-05-08T21:06:54.751" v="773" actId="20577"/>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pChg chg="mod ord">
          <ac:chgData name="Adam Seybert" userId="867ce9a3404be407" providerId="LiveId" clId="{14F943AD-2871-47B6-8207-358D651E61C1}" dt="2025-05-08T21:04:06.780" v="739" actId="700"/>
          <ac:spMkLst>
            <pc:docMk/>
            <pc:sldMk cId="0" sldId="357"/>
            <ac:spMk id="2" creationId="{00000000-0000-0000-0000-000000000000}"/>
          </ac:spMkLst>
        </pc:spChg>
        <pc:spChg chg="mod ord">
          <ac:chgData name="Adam Seybert" userId="867ce9a3404be407" providerId="LiveId" clId="{14F943AD-2871-47B6-8207-358D651E61C1}" dt="2025-05-08T21:04:06.780" v="739" actId="700"/>
          <ac:spMkLst>
            <pc:docMk/>
            <pc:sldMk cId="0" sldId="357"/>
            <ac:spMk id="3" creationId="{00000000-0000-0000-0000-000000000000}"/>
          </ac:spMkLst>
        </pc:spChg>
      </pc:sldChg>
      <pc:sldChg chg="modSp add del mod modClrScheme modShow chgLayout">
        <pc:chgData name="Adam Seybert" userId="867ce9a3404be407" providerId="LiveId" clId="{14F943AD-2871-47B6-8207-358D651E61C1}" dt="2025-05-08T21:19:58.134" v="1058" actId="113"/>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D286E-581A-4606-BF4B-402740963F82}"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4AF8F2D5-703C-4A2B-8377-063DC7D7A32F}">
      <dgm:prSet phldrT="[Text]"/>
      <dgm:spPr/>
      <dgm:t>
        <a:bodyPr/>
        <a:lstStyle/>
        <a:p>
          <a:r>
            <a:rPr lang="en-US" dirty="0"/>
            <a:t>Observe</a:t>
          </a:r>
        </a:p>
      </dgm:t>
    </dgm:pt>
    <dgm:pt modelId="{97DB7528-5EEB-4524-A554-81BE92F4AC1F}" type="parTrans" cxnId="{74683698-6A99-410D-8648-77A1690D8405}">
      <dgm:prSet/>
      <dgm:spPr/>
      <dgm:t>
        <a:bodyPr/>
        <a:lstStyle/>
        <a:p>
          <a:endParaRPr lang="en-US"/>
        </a:p>
      </dgm:t>
    </dgm:pt>
    <dgm:pt modelId="{7305C60C-73B6-4470-9B7C-4569CA22027E}" type="sibTrans" cxnId="{74683698-6A99-410D-8648-77A1690D8405}">
      <dgm:prSet/>
      <dgm:spPr/>
      <dgm:t>
        <a:bodyPr/>
        <a:lstStyle/>
        <a:p>
          <a:endParaRPr lang="en-US"/>
        </a:p>
      </dgm:t>
    </dgm:pt>
    <dgm:pt modelId="{4820CE0B-0C9E-4F1E-A095-8B43E6631798}">
      <dgm:prSet phldrT="[Text]"/>
      <dgm:spPr/>
      <dgm:t>
        <a:bodyPr/>
        <a:lstStyle/>
        <a:p>
          <a:r>
            <a:rPr lang="en-US" dirty="0"/>
            <a:t>Orient</a:t>
          </a:r>
        </a:p>
      </dgm:t>
    </dgm:pt>
    <dgm:pt modelId="{0EAF2057-4308-48D4-8B29-53A16C5C4888}" type="parTrans" cxnId="{2A8EB761-B1BA-489D-BC5A-0D193B7C1D50}">
      <dgm:prSet/>
      <dgm:spPr/>
      <dgm:t>
        <a:bodyPr/>
        <a:lstStyle/>
        <a:p>
          <a:endParaRPr lang="en-US"/>
        </a:p>
      </dgm:t>
    </dgm:pt>
    <dgm:pt modelId="{9CBFCFDA-D251-4C90-A2EE-9FB42D322F9E}" type="sibTrans" cxnId="{2A8EB761-B1BA-489D-BC5A-0D193B7C1D50}">
      <dgm:prSet/>
      <dgm:spPr/>
      <dgm:t>
        <a:bodyPr/>
        <a:lstStyle/>
        <a:p>
          <a:endParaRPr lang="en-US"/>
        </a:p>
      </dgm:t>
    </dgm:pt>
    <dgm:pt modelId="{063D7F43-3335-4852-B4E8-33F2B12ECA30}">
      <dgm:prSet phldrT="[Text]"/>
      <dgm:spPr/>
      <dgm:t>
        <a:bodyPr/>
        <a:lstStyle/>
        <a:p>
          <a:r>
            <a:rPr lang="en-US" dirty="0"/>
            <a:t>Decide</a:t>
          </a:r>
        </a:p>
      </dgm:t>
    </dgm:pt>
    <dgm:pt modelId="{192316FB-68CE-46A0-A779-615EE37DB203}" type="parTrans" cxnId="{376012B9-8FBB-4D11-A0E8-F17062599E04}">
      <dgm:prSet/>
      <dgm:spPr/>
      <dgm:t>
        <a:bodyPr/>
        <a:lstStyle/>
        <a:p>
          <a:endParaRPr lang="en-US"/>
        </a:p>
      </dgm:t>
    </dgm:pt>
    <dgm:pt modelId="{E0CB7E4B-DFE8-46D9-9447-84CD27EAD52F}" type="sibTrans" cxnId="{376012B9-8FBB-4D11-A0E8-F17062599E04}">
      <dgm:prSet/>
      <dgm:spPr/>
      <dgm:t>
        <a:bodyPr/>
        <a:lstStyle/>
        <a:p>
          <a:endParaRPr lang="en-US"/>
        </a:p>
      </dgm:t>
    </dgm:pt>
    <dgm:pt modelId="{3A02F3FA-9688-4106-BC94-085142ACF25C}">
      <dgm:prSet phldrT="[Text]"/>
      <dgm:spPr/>
      <dgm:t>
        <a:bodyPr/>
        <a:lstStyle/>
        <a:p>
          <a:r>
            <a:rPr lang="en-US" dirty="0"/>
            <a:t>Act</a:t>
          </a:r>
        </a:p>
      </dgm:t>
    </dgm:pt>
    <dgm:pt modelId="{29AC8A23-0F76-44A7-B8E4-4E722AD9927D}" type="parTrans" cxnId="{4FCB8890-3637-4D38-980E-1CF1F75AF13D}">
      <dgm:prSet/>
      <dgm:spPr/>
      <dgm:t>
        <a:bodyPr/>
        <a:lstStyle/>
        <a:p>
          <a:endParaRPr lang="en-US"/>
        </a:p>
      </dgm:t>
    </dgm:pt>
    <dgm:pt modelId="{E08016FE-2A93-4E8E-AB95-CF4CFCBFB261}" type="sibTrans" cxnId="{4FCB8890-3637-4D38-980E-1CF1F75AF13D}">
      <dgm:prSet/>
      <dgm:spPr/>
      <dgm:t>
        <a:bodyPr/>
        <a:lstStyle/>
        <a:p>
          <a:endParaRPr lang="en-US"/>
        </a:p>
      </dgm:t>
    </dgm:pt>
    <dgm:pt modelId="{6D391C78-80C8-4086-BAD6-D590E792E466}" type="pres">
      <dgm:prSet presAssocID="{694D286E-581A-4606-BF4B-402740963F82}" presName="Name0" presStyleCnt="0">
        <dgm:presLayoutVars>
          <dgm:dir/>
          <dgm:resizeHandles val="exact"/>
        </dgm:presLayoutVars>
      </dgm:prSet>
      <dgm:spPr/>
    </dgm:pt>
    <dgm:pt modelId="{667DDA55-DFD5-41DA-9E09-D2F26635C00C}" type="pres">
      <dgm:prSet presAssocID="{694D286E-581A-4606-BF4B-402740963F82}" presName="cycle" presStyleCnt="0"/>
      <dgm:spPr/>
    </dgm:pt>
    <dgm:pt modelId="{5F4A7E74-FB66-4587-A67D-0C27F3CB2507}" type="pres">
      <dgm:prSet presAssocID="{4AF8F2D5-703C-4A2B-8377-063DC7D7A32F}" presName="nodeFirstNode" presStyleLbl="node1" presStyleIdx="0" presStyleCnt="4">
        <dgm:presLayoutVars>
          <dgm:bulletEnabled val="1"/>
        </dgm:presLayoutVars>
      </dgm:prSet>
      <dgm:spPr/>
    </dgm:pt>
    <dgm:pt modelId="{3DFF9E53-B3F0-4FF4-B4B0-BF47A99EB477}" type="pres">
      <dgm:prSet presAssocID="{7305C60C-73B6-4470-9B7C-4569CA22027E}" presName="sibTransFirstNode" presStyleLbl="bgShp" presStyleIdx="0" presStyleCnt="1"/>
      <dgm:spPr/>
    </dgm:pt>
    <dgm:pt modelId="{73508845-3187-4250-9A5B-F742B0561625}" type="pres">
      <dgm:prSet presAssocID="{4820CE0B-0C9E-4F1E-A095-8B43E6631798}" presName="nodeFollowingNodes" presStyleLbl="node1" presStyleIdx="1" presStyleCnt="4">
        <dgm:presLayoutVars>
          <dgm:bulletEnabled val="1"/>
        </dgm:presLayoutVars>
      </dgm:prSet>
      <dgm:spPr/>
    </dgm:pt>
    <dgm:pt modelId="{374F9121-2D6E-4A15-AEE4-6E528527B3D9}" type="pres">
      <dgm:prSet presAssocID="{063D7F43-3335-4852-B4E8-33F2B12ECA30}" presName="nodeFollowingNodes" presStyleLbl="node1" presStyleIdx="2" presStyleCnt="4">
        <dgm:presLayoutVars>
          <dgm:bulletEnabled val="1"/>
        </dgm:presLayoutVars>
      </dgm:prSet>
      <dgm:spPr/>
    </dgm:pt>
    <dgm:pt modelId="{AF7737EA-A9EB-410F-BD9D-C855D4BEEB93}" type="pres">
      <dgm:prSet presAssocID="{3A02F3FA-9688-4106-BC94-085142ACF25C}" presName="nodeFollowingNodes" presStyleLbl="node1" presStyleIdx="3" presStyleCnt="4">
        <dgm:presLayoutVars>
          <dgm:bulletEnabled val="1"/>
        </dgm:presLayoutVars>
      </dgm:prSet>
      <dgm:spPr/>
    </dgm:pt>
  </dgm:ptLst>
  <dgm:cxnLst>
    <dgm:cxn modelId="{67A5A91A-06F9-4D96-AAE4-94A243C1FE69}" type="presOf" srcId="{7305C60C-73B6-4470-9B7C-4569CA22027E}" destId="{3DFF9E53-B3F0-4FF4-B4B0-BF47A99EB477}" srcOrd="0" destOrd="0" presId="urn:microsoft.com/office/officeart/2005/8/layout/cycle3"/>
    <dgm:cxn modelId="{109E3D27-4172-464C-BB82-C372FEB7C79A}" type="presOf" srcId="{4820CE0B-0C9E-4F1E-A095-8B43E6631798}" destId="{73508845-3187-4250-9A5B-F742B0561625}" srcOrd="0" destOrd="0" presId="urn:microsoft.com/office/officeart/2005/8/layout/cycle3"/>
    <dgm:cxn modelId="{2A8EB761-B1BA-489D-BC5A-0D193B7C1D50}" srcId="{694D286E-581A-4606-BF4B-402740963F82}" destId="{4820CE0B-0C9E-4F1E-A095-8B43E6631798}" srcOrd="1" destOrd="0" parTransId="{0EAF2057-4308-48D4-8B29-53A16C5C4888}" sibTransId="{9CBFCFDA-D251-4C90-A2EE-9FB42D322F9E}"/>
    <dgm:cxn modelId="{EE8B2545-7E20-4829-98DB-E7DADC2CA534}" type="presOf" srcId="{063D7F43-3335-4852-B4E8-33F2B12ECA30}" destId="{374F9121-2D6E-4A15-AEE4-6E528527B3D9}" srcOrd="0" destOrd="0" presId="urn:microsoft.com/office/officeart/2005/8/layout/cycle3"/>
    <dgm:cxn modelId="{008C2558-6A08-4B37-9AF5-FDF2AE6B2E02}" type="presOf" srcId="{4AF8F2D5-703C-4A2B-8377-063DC7D7A32F}" destId="{5F4A7E74-FB66-4587-A67D-0C27F3CB2507}" srcOrd="0" destOrd="0" presId="urn:microsoft.com/office/officeart/2005/8/layout/cycle3"/>
    <dgm:cxn modelId="{4FCB8890-3637-4D38-980E-1CF1F75AF13D}" srcId="{694D286E-581A-4606-BF4B-402740963F82}" destId="{3A02F3FA-9688-4106-BC94-085142ACF25C}" srcOrd="3" destOrd="0" parTransId="{29AC8A23-0F76-44A7-B8E4-4E722AD9927D}" sibTransId="{E08016FE-2A93-4E8E-AB95-CF4CFCBFB261}"/>
    <dgm:cxn modelId="{74683698-6A99-410D-8648-77A1690D8405}" srcId="{694D286E-581A-4606-BF4B-402740963F82}" destId="{4AF8F2D5-703C-4A2B-8377-063DC7D7A32F}" srcOrd="0" destOrd="0" parTransId="{97DB7528-5EEB-4524-A554-81BE92F4AC1F}" sibTransId="{7305C60C-73B6-4470-9B7C-4569CA22027E}"/>
    <dgm:cxn modelId="{3AF2389A-B27F-40B9-8CBC-810AB3718BB5}" type="presOf" srcId="{694D286E-581A-4606-BF4B-402740963F82}" destId="{6D391C78-80C8-4086-BAD6-D590E792E466}" srcOrd="0" destOrd="0" presId="urn:microsoft.com/office/officeart/2005/8/layout/cycle3"/>
    <dgm:cxn modelId="{376012B9-8FBB-4D11-A0E8-F17062599E04}" srcId="{694D286E-581A-4606-BF4B-402740963F82}" destId="{063D7F43-3335-4852-B4E8-33F2B12ECA30}" srcOrd="2" destOrd="0" parTransId="{192316FB-68CE-46A0-A779-615EE37DB203}" sibTransId="{E0CB7E4B-DFE8-46D9-9447-84CD27EAD52F}"/>
    <dgm:cxn modelId="{008C55FD-EEAA-4783-9116-9D670416378A}" type="presOf" srcId="{3A02F3FA-9688-4106-BC94-085142ACF25C}" destId="{AF7737EA-A9EB-410F-BD9D-C855D4BEEB93}" srcOrd="0" destOrd="0" presId="urn:microsoft.com/office/officeart/2005/8/layout/cycle3"/>
    <dgm:cxn modelId="{926F1BAF-835A-42F9-BEE0-264EC1D7DF6E}" type="presParOf" srcId="{6D391C78-80C8-4086-BAD6-D590E792E466}" destId="{667DDA55-DFD5-41DA-9E09-D2F26635C00C}" srcOrd="0" destOrd="0" presId="urn:microsoft.com/office/officeart/2005/8/layout/cycle3"/>
    <dgm:cxn modelId="{2DCF94DE-D596-4F04-AA91-B9F1B6555F9B}" type="presParOf" srcId="{667DDA55-DFD5-41DA-9E09-D2F26635C00C}" destId="{5F4A7E74-FB66-4587-A67D-0C27F3CB2507}" srcOrd="0" destOrd="0" presId="urn:microsoft.com/office/officeart/2005/8/layout/cycle3"/>
    <dgm:cxn modelId="{E592C031-4A47-4297-8B15-EA53898B172B}" type="presParOf" srcId="{667DDA55-DFD5-41DA-9E09-D2F26635C00C}" destId="{3DFF9E53-B3F0-4FF4-B4B0-BF47A99EB477}" srcOrd="1" destOrd="0" presId="urn:microsoft.com/office/officeart/2005/8/layout/cycle3"/>
    <dgm:cxn modelId="{7E362704-7908-46EC-A6F4-9AFBCEFCA5D3}" type="presParOf" srcId="{667DDA55-DFD5-41DA-9E09-D2F26635C00C}" destId="{73508845-3187-4250-9A5B-F742B0561625}" srcOrd="2" destOrd="0" presId="urn:microsoft.com/office/officeart/2005/8/layout/cycle3"/>
    <dgm:cxn modelId="{2142F02E-4A56-4642-89C1-364CBF6AC3A4}" type="presParOf" srcId="{667DDA55-DFD5-41DA-9E09-D2F26635C00C}" destId="{374F9121-2D6E-4A15-AEE4-6E528527B3D9}" srcOrd="3" destOrd="0" presId="urn:microsoft.com/office/officeart/2005/8/layout/cycle3"/>
    <dgm:cxn modelId="{20214721-DC73-4B05-A5DA-9A60716E0EC2}" type="presParOf" srcId="{667DDA55-DFD5-41DA-9E09-D2F26635C00C}" destId="{AF7737EA-A9EB-410F-BD9D-C855D4BEEB93}"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C28E17-75F5-4C61-B1CA-51ED1365FD9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94B1A2CE-2D37-473D-8295-6BA5E206B78D}">
      <dgm:prSet phldrT="[Text]"/>
      <dgm:spPr/>
      <dgm:t>
        <a:bodyPr/>
        <a:lstStyle/>
        <a:p>
          <a:r>
            <a:rPr lang="en-US" dirty="0"/>
            <a:t>Source 1</a:t>
          </a:r>
        </a:p>
      </dgm:t>
    </dgm:pt>
    <dgm:pt modelId="{3635BA9F-1E8C-4172-AEEB-E2DDBA573980}" type="parTrans" cxnId="{8127B344-32C9-4EA2-A130-B6A5A4D65030}">
      <dgm:prSet/>
      <dgm:spPr/>
      <dgm:t>
        <a:bodyPr/>
        <a:lstStyle/>
        <a:p>
          <a:endParaRPr lang="en-US"/>
        </a:p>
      </dgm:t>
    </dgm:pt>
    <dgm:pt modelId="{9DAB9BA9-FDCA-4CEB-9E60-F187139517F9}" type="sibTrans" cxnId="{8127B344-32C9-4EA2-A130-B6A5A4D65030}">
      <dgm:prSet/>
      <dgm:spPr/>
      <dgm:t>
        <a:bodyPr/>
        <a:lstStyle/>
        <a:p>
          <a:endParaRPr lang="en-US"/>
        </a:p>
      </dgm:t>
    </dgm:pt>
    <dgm:pt modelId="{87F11689-F010-4CC6-96CA-7069ADEA2AA4}">
      <dgm:prSet phldrT="[Text]"/>
      <dgm:spPr/>
      <dgm:t>
        <a:bodyPr/>
        <a:lstStyle/>
        <a:p>
          <a:r>
            <a:rPr lang="en-US" dirty="0"/>
            <a:t>UQ1</a:t>
          </a:r>
        </a:p>
      </dgm:t>
    </dgm:pt>
    <dgm:pt modelId="{88BF728F-2761-4A18-B010-A784BF16A76E}" type="parTrans" cxnId="{8F6455C2-A531-48CD-A2B7-BA450F5738BB}">
      <dgm:prSet/>
      <dgm:spPr/>
      <dgm:t>
        <a:bodyPr/>
        <a:lstStyle/>
        <a:p>
          <a:endParaRPr lang="en-US"/>
        </a:p>
      </dgm:t>
    </dgm:pt>
    <dgm:pt modelId="{7EC00C25-EB66-4470-AD21-A8BFE427F93C}" type="sibTrans" cxnId="{8F6455C2-A531-48CD-A2B7-BA450F5738BB}">
      <dgm:prSet/>
      <dgm:spPr/>
      <dgm:t>
        <a:bodyPr/>
        <a:lstStyle/>
        <a:p>
          <a:endParaRPr lang="en-US"/>
        </a:p>
      </dgm:t>
    </dgm:pt>
    <dgm:pt modelId="{D31451E0-6679-4554-8635-931F61179D93}">
      <dgm:prSet phldrT="[Text]"/>
      <dgm:spPr/>
      <dgm:t>
        <a:bodyPr/>
        <a:lstStyle/>
        <a:p>
          <a:r>
            <a:rPr lang="en-US" dirty="0"/>
            <a:t>RM1-1</a:t>
          </a:r>
        </a:p>
      </dgm:t>
    </dgm:pt>
    <dgm:pt modelId="{2DB4AC1A-DB84-4020-882D-A5398DC52778}" type="parTrans" cxnId="{6C1990A7-A3F3-4112-8A1A-BC3CB00FEECD}">
      <dgm:prSet/>
      <dgm:spPr/>
      <dgm:t>
        <a:bodyPr/>
        <a:lstStyle/>
        <a:p>
          <a:endParaRPr lang="en-US"/>
        </a:p>
      </dgm:t>
    </dgm:pt>
    <dgm:pt modelId="{FC633BF3-035A-48B7-82EE-66B8DD9332F0}" type="sibTrans" cxnId="{6C1990A7-A3F3-4112-8A1A-BC3CB00FEECD}">
      <dgm:prSet/>
      <dgm:spPr/>
      <dgm:t>
        <a:bodyPr/>
        <a:lstStyle/>
        <a:p>
          <a:endParaRPr lang="en-US"/>
        </a:p>
      </dgm:t>
    </dgm:pt>
    <dgm:pt modelId="{E18DDD47-68D7-41A3-B67D-3D057E006E9E}">
      <dgm:prSet phldrT="[Text]"/>
      <dgm:spPr/>
      <dgm:t>
        <a:bodyPr/>
        <a:lstStyle/>
        <a:p>
          <a:r>
            <a:rPr lang="en-US" dirty="0"/>
            <a:t>RM1-2</a:t>
          </a:r>
        </a:p>
      </dgm:t>
    </dgm:pt>
    <dgm:pt modelId="{02B12B0E-04EF-482F-BB28-B2065D0B4EB3}" type="parTrans" cxnId="{39A6E032-A851-4A3F-9349-E147C2437F27}">
      <dgm:prSet/>
      <dgm:spPr/>
      <dgm:t>
        <a:bodyPr/>
        <a:lstStyle/>
        <a:p>
          <a:endParaRPr lang="en-US"/>
        </a:p>
      </dgm:t>
    </dgm:pt>
    <dgm:pt modelId="{124056E8-4743-4F88-81B2-6D9DE3734EB4}" type="sibTrans" cxnId="{39A6E032-A851-4A3F-9349-E147C2437F27}">
      <dgm:prSet/>
      <dgm:spPr/>
      <dgm:t>
        <a:bodyPr/>
        <a:lstStyle/>
        <a:p>
          <a:endParaRPr lang="en-US"/>
        </a:p>
      </dgm:t>
    </dgm:pt>
    <dgm:pt modelId="{AB077484-86AB-44DE-96C9-920FD8BDB780}">
      <dgm:prSet phldrT="[Text]"/>
      <dgm:spPr/>
      <dgm:t>
        <a:bodyPr/>
        <a:lstStyle/>
        <a:p>
          <a:r>
            <a:rPr lang="en-US" dirty="0"/>
            <a:t>UQ2</a:t>
          </a:r>
        </a:p>
      </dgm:t>
    </dgm:pt>
    <dgm:pt modelId="{C3BC20C9-A22F-46AA-9FB2-EF7D3D461A74}" type="parTrans" cxnId="{00FFA72E-1C7C-4CFD-B78B-2D8E95D1CC56}">
      <dgm:prSet/>
      <dgm:spPr/>
      <dgm:t>
        <a:bodyPr/>
        <a:lstStyle/>
        <a:p>
          <a:endParaRPr lang="en-US"/>
        </a:p>
      </dgm:t>
    </dgm:pt>
    <dgm:pt modelId="{599DCE85-14B0-4F2A-839E-9DC03823EEA6}" type="sibTrans" cxnId="{00FFA72E-1C7C-4CFD-B78B-2D8E95D1CC56}">
      <dgm:prSet/>
      <dgm:spPr/>
      <dgm:t>
        <a:bodyPr/>
        <a:lstStyle/>
        <a:p>
          <a:endParaRPr lang="en-US"/>
        </a:p>
      </dgm:t>
    </dgm:pt>
    <dgm:pt modelId="{0FF95377-3D56-400C-AB96-4D43E8BCD2E5}">
      <dgm:prSet phldrT="[Text]"/>
      <dgm:spPr/>
      <dgm:t>
        <a:bodyPr/>
        <a:lstStyle/>
        <a:p>
          <a:r>
            <a:rPr lang="en-US" dirty="0"/>
            <a:t>RM2-1</a:t>
          </a:r>
        </a:p>
      </dgm:t>
    </dgm:pt>
    <dgm:pt modelId="{BB4E42A4-4969-474F-AEC1-F5ABC2483A66}" type="parTrans" cxnId="{864B61F3-F530-45DD-A6FF-D67A9299340D}">
      <dgm:prSet/>
      <dgm:spPr/>
      <dgm:t>
        <a:bodyPr/>
        <a:lstStyle/>
        <a:p>
          <a:endParaRPr lang="en-US"/>
        </a:p>
      </dgm:t>
    </dgm:pt>
    <dgm:pt modelId="{DE4C5DA4-3254-44DA-829E-4EB435ED9AB7}" type="sibTrans" cxnId="{864B61F3-F530-45DD-A6FF-D67A9299340D}">
      <dgm:prSet/>
      <dgm:spPr/>
      <dgm:t>
        <a:bodyPr/>
        <a:lstStyle/>
        <a:p>
          <a:endParaRPr lang="en-US"/>
        </a:p>
      </dgm:t>
    </dgm:pt>
    <dgm:pt modelId="{C6D98302-C549-4D04-988B-A86FD096BDA5}">
      <dgm:prSet phldrT="[Text]"/>
      <dgm:spPr/>
      <dgm:t>
        <a:bodyPr/>
        <a:lstStyle/>
        <a:p>
          <a:r>
            <a:rPr lang="en-US" dirty="0"/>
            <a:t>Uncertainty Sources</a:t>
          </a:r>
        </a:p>
      </dgm:t>
    </dgm:pt>
    <dgm:pt modelId="{D81BE812-92F2-4C85-920E-FD3F8E4C870F}" type="parTrans" cxnId="{1480D958-0906-4400-A4C8-F1597FD267B6}">
      <dgm:prSet/>
      <dgm:spPr/>
      <dgm:t>
        <a:bodyPr/>
        <a:lstStyle/>
        <a:p>
          <a:endParaRPr lang="en-US"/>
        </a:p>
      </dgm:t>
    </dgm:pt>
    <dgm:pt modelId="{C4D6E39F-78D4-4021-A350-BA3F789C88DD}" type="sibTrans" cxnId="{1480D958-0906-4400-A4C8-F1597FD267B6}">
      <dgm:prSet/>
      <dgm:spPr/>
      <dgm:t>
        <a:bodyPr/>
        <a:lstStyle/>
        <a:p>
          <a:endParaRPr lang="en-US"/>
        </a:p>
      </dgm:t>
    </dgm:pt>
    <dgm:pt modelId="{F0FB139F-B10E-4E68-BFDE-7184BE7CBB06}">
      <dgm:prSet phldrT="[Text]"/>
      <dgm:spPr/>
      <dgm:t>
        <a:bodyPr/>
        <a:lstStyle/>
        <a:p>
          <a:r>
            <a:rPr lang="en-US" dirty="0"/>
            <a:t>Quantification Methods</a:t>
          </a:r>
        </a:p>
      </dgm:t>
    </dgm:pt>
    <dgm:pt modelId="{A9E9C432-CF21-408E-B46D-F0E94837C8F6}" type="parTrans" cxnId="{A7A93C66-2966-40A6-B92A-5A691EB08F36}">
      <dgm:prSet/>
      <dgm:spPr/>
      <dgm:t>
        <a:bodyPr/>
        <a:lstStyle/>
        <a:p>
          <a:endParaRPr lang="en-US"/>
        </a:p>
      </dgm:t>
    </dgm:pt>
    <dgm:pt modelId="{F1F98C3E-C684-4FF7-BAE8-FF0849F18EEF}" type="sibTrans" cxnId="{A7A93C66-2966-40A6-B92A-5A691EB08F36}">
      <dgm:prSet/>
      <dgm:spPr/>
      <dgm:t>
        <a:bodyPr/>
        <a:lstStyle/>
        <a:p>
          <a:endParaRPr lang="en-US"/>
        </a:p>
      </dgm:t>
    </dgm:pt>
    <dgm:pt modelId="{A882147E-B0D1-4BC4-8DA1-FC3A5F481668}">
      <dgm:prSet phldrT="[Text]"/>
      <dgm:spPr/>
      <dgm:t>
        <a:bodyPr/>
        <a:lstStyle/>
        <a:p>
          <a:r>
            <a:rPr lang="en-US" dirty="0"/>
            <a:t>Reduction Methods</a:t>
          </a:r>
        </a:p>
      </dgm:t>
    </dgm:pt>
    <dgm:pt modelId="{2C3C18B3-EA5F-4E8C-A54B-B0958F0D8D82}" type="parTrans" cxnId="{21ABE172-3D39-47F1-A6B2-5C28FEBA4FCE}">
      <dgm:prSet/>
      <dgm:spPr/>
      <dgm:t>
        <a:bodyPr/>
        <a:lstStyle/>
        <a:p>
          <a:endParaRPr lang="en-US"/>
        </a:p>
      </dgm:t>
    </dgm:pt>
    <dgm:pt modelId="{47D43ED1-C09E-49C7-B2E8-77315B98C4DF}" type="sibTrans" cxnId="{21ABE172-3D39-47F1-A6B2-5C28FEBA4FCE}">
      <dgm:prSet/>
      <dgm:spPr/>
      <dgm:t>
        <a:bodyPr/>
        <a:lstStyle/>
        <a:p>
          <a:endParaRPr lang="en-US"/>
        </a:p>
      </dgm:t>
    </dgm:pt>
    <dgm:pt modelId="{E5B405F6-E09D-44B8-8C7C-5D97B8708C49}">
      <dgm:prSet phldrT="[Text]"/>
      <dgm:spPr/>
      <dgm:t>
        <a:bodyPr/>
        <a:lstStyle/>
        <a:p>
          <a:r>
            <a:rPr lang="en-US" dirty="0"/>
            <a:t>C1-1</a:t>
          </a:r>
        </a:p>
      </dgm:t>
    </dgm:pt>
    <dgm:pt modelId="{93EAFE54-F74B-4A84-A155-9FFB9899446A}" type="parTrans" cxnId="{B7249D0E-3D0D-416A-BFB1-CFCB29FECCA0}">
      <dgm:prSet/>
      <dgm:spPr/>
      <dgm:t>
        <a:bodyPr/>
        <a:lstStyle/>
        <a:p>
          <a:endParaRPr lang="en-US"/>
        </a:p>
      </dgm:t>
    </dgm:pt>
    <dgm:pt modelId="{E44EBA5D-CCFD-44DD-BB7D-59EE5ECC314E}" type="sibTrans" cxnId="{B7249D0E-3D0D-416A-BFB1-CFCB29FECCA0}">
      <dgm:prSet/>
      <dgm:spPr/>
      <dgm:t>
        <a:bodyPr/>
        <a:lstStyle/>
        <a:p>
          <a:endParaRPr lang="en-US"/>
        </a:p>
      </dgm:t>
    </dgm:pt>
    <dgm:pt modelId="{26021F0D-4244-4B26-A05F-253A161F8B48}">
      <dgm:prSet phldrT="[Text]"/>
      <dgm:spPr/>
      <dgm:t>
        <a:bodyPr/>
        <a:lstStyle/>
        <a:p>
          <a:r>
            <a:rPr lang="en-US" dirty="0"/>
            <a:t>Implementation Costs</a:t>
          </a:r>
        </a:p>
      </dgm:t>
    </dgm:pt>
    <dgm:pt modelId="{AD194255-A5EC-4F4E-983D-316A1FDC71ED}" type="parTrans" cxnId="{9DD0EC81-4974-41C2-814C-E6A9608D77C0}">
      <dgm:prSet/>
      <dgm:spPr/>
      <dgm:t>
        <a:bodyPr/>
        <a:lstStyle/>
        <a:p>
          <a:endParaRPr lang="en-US"/>
        </a:p>
      </dgm:t>
    </dgm:pt>
    <dgm:pt modelId="{7694ED9F-6B07-468E-A88D-00A99ED37192}" type="sibTrans" cxnId="{9DD0EC81-4974-41C2-814C-E6A9608D77C0}">
      <dgm:prSet/>
      <dgm:spPr/>
      <dgm:t>
        <a:bodyPr/>
        <a:lstStyle/>
        <a:p>
          <a:endParaRPr lang="en-US"/>
        </a:p>
      </dgm:t>
    </dgm:pt>
    <dgm:pt modelId="{106E7FAA-8704-4F9A-A077-7ACDA2DCFF60}">
      <dgm:prSet phldrT="[Text]"/>
      <dgm:spPr/>
      <dgm:t>
        <a:bodyPr/>
        <a:lstStyle/>
        <a:p>
          <a:r>
            <a:rPr lang="en-US" dirty="0"/>
            <a:t>C1-2</a:t>
          </a:r>
        </a:p>
      </dgm:t>
    </dgm:pt>
    <dgm:pt modelId="{7F13C58F-3227-4771-ADB3-AC5C9D98DFAB}" type="parTrans" cxnId="{6B64221C-F4E1-49B9-95DD-FE922480A6BA}">
      <dgm:prSet/>
      <dgm:spPr/>
      <dgm:t>
        <a:bodyPr/>
        <a:lstStyle/>
        <a:p>
          <a:endParaRPr lang="en-US"/>
        </a:p>
      </dgm:t>
    </dgm:pt>
    <dgm:pt modelId="{178BFF21-F2E0-4315-AAF6-38A5C357F811}" type="sibTrans" cxnId="{6B64221C-F4E1-49B9-95DD-FE922480A6BA}">
      <dgm:prSet/>
      <dgm:spPr/>
      <dgm:t>
        <a:bodyPr/>
        <a:lstStyle/>
        <a:p>
          <a:endParaRPr lang="en-US"/>
        </a:p>
      </dgm:t>
    </dgm:pt>
    <dgm:pt modelId="{C511511E-5294-41E7-975B-71D3FD0EF460}">
      <dgm:prSet phldrT="[Text]"/>
      <dgm:spPr/>
      <dgm:t>
        <a:bodyPr/>
        <a:lstStyle/>
        <a:p>
          <a:r>
            <a:rPr lang="en-US" dirty="0"/>
            <a:t>C2-1</a:t>
          </a:r>
        </a:p>
      </dgm:t>
    </dgm:pt>
    <dgm:pt modelId="{FC891996-E5C5-4FD7-BD90-EEE06E52A099}" type="parTrans" cxnId="{0EE7E9FA-261F-43DA-962A-0A36DE64866D}">
      <dgm:prSet/>
      <dgm:spPr/>
      <dgm:t>
        <a:bodyPr/>
        <a:lstStyle/>
        <a:p>
          <a:endParaRPr lang="en-US"/>
        </a:p>
      </dgm:t>
    </dgm:pt>
    <dgm:pt modelId="{D1E68C7E-2698-4A22-8F89-9D8859E766DE}" type="sibTrans" cxnId="{0EE7E9FA-261F-43DA-962A-0A36DE64866D}">
      <dgm:prSet/>
      <dgm:spPr/>
      <dgm:t>
        <a:bodyPr/>
        <a:lstStyle/>
        <a:p>
          <a:endParaRPr lang="en-US"/>
        </a:p>
      </dgm:t>
    </dgm:pt>
    <dgm:pt modelId="{0FE92028-586F-4784-836E-18CE05F96A3F}">
      <dgm:prSet phldrT="[Text]"/>
      <dgm:spPr/>
      <dgm:t>
        <a:bodyPr/>
        <a:lstStyle/>
        <a:p>
          <a:r>
            <a:rPr lang="en-US" dirty="0"/>
            <a:t>Risk 1</a:t>
          </a:r>
        </a:p>
      </dgm:t>
    </dgm:pt>
    <dgm:pt modelId="{6F8D2F8D-2FBF-4108-8B89-E32ACA56F858}" type="parTrans" cxnId="{67DC9D64-49F6-4D47-82A2-6290B7739036}">
      <dgm:prSet/>
      <dgm:spPr/>
      <dgm:t>
        <a:bodyPr/>
        <a:lstStyle/>
        <a:p>
          <a:endParaRPr lang="en-US"/>
        </a:p>
      </dgm:t>
    </dgm:pt>
    <dgm:pt modelId="{5799AD5C-3846-4081-A7C6-9B4A8B917339}" type="sibTrans" cxnId="{67DC9D64-49F6-4D47-82A2-6290B7739036}">
      <dgm:prSet/>
      <dgm:spPr/>
      <dgm:t>
        <a:bodyPr/>
        <a:lstStyle/>
        <a:p>
          <a:endParaRPr lang="en-US"/>
        </a:p>
      </dgm:t>
    </dgm:pt>
    <dgm:pt modelId="{63EA6D8C-BCC6-44A3-BDBD-E0579D41ABB3}">
      <dgm:prSet phldrT="[Text]"/>
      <dgm:spPr/>
      <dgm:t>
        <a:bodyPr/>
        <a:lstStyle/>
        <a:p>
          <a:r>
            <a:rPr lang="en-US" dirty="0"/>
            <a:t>Risk to Decision Making</a:t>
          </a:r>
        </a:p>
      </dgm:t>
    </dgm:pt>
    <dgm:pt modelId="{0B033695-B33C-4155-A551-97E37D139816}" type="parTrans" cxnId="{33233B34-1FE0-46F5-B784-37B65568C4C5}">
      <dgm:prSet/>
      <dgm:spPr/>
      <dgm:t>
        <a:bodyPr/>
        <a:lstStyle/>
        <a:p>
          <a:endParaRPr lang="en-US"/>
        </a:p>
      </dgm:t>
    </dgm:pt>
    <dgm:pt modelId="{CCC5530B-BBB8-4D40-86D5-EA0E36B394F3}" type="sibTrans" cxnId="{33233B34-1FE0-46F5-B784-37B65568C4C5}">
      <dgm:prSet/>
      <dgm:spPr/>
      <dgm:t>
        <a:bodyPr/>
        <a:lstStyle/>
        <a:p>
          <a:endParaRPr lang="en-US"/>
        </a:p>
      </dgm:t>
    </dgm:pt>
    <dgm:pt modelId="{AC01A388-F1A3-4000-A41A-5985CB41DA82}" type="pres">
      <dgm:prSet presAssocID="{48C28E17-75F5-4C61-B1CA-51ED1365FD96}" presName="mainComposite" presStyleCnt="0">
        <dgm:presLayoutVars>
          <dgm:chPref val="1"/>
          <dgm:dir/>
          <dgm:animOne val="branch"/>
          <dgm:animLvl val="lvl"/>
          <dgm:resizeHandles val="exact"/>
        </dgm:presLayoutVars>
      </dgm:prSet>
      <dgm:spPr/>
    </dgm:pt>
    <dgm:pt modelId="{1F39A3E7-B1CB-491E-B23C-4DD1E751A24A}" type="pres">
      <dgm:prSet presAssocID="{48C28E17-75F5-4C61-B1CA-51ED1365FD96}" presName="hierFlow" presStyleCnt="0"/>
      <dgm:spPr/>
    </dgm:pt>
    <dgm:pt modelId="{00443828-3295-4910-B008-84C3915F9E08}" type="pres">
      <dgm:prSet presAssocID="{48C28E17-75F5-4C61-B1CA-51ED1365FD96}" presName="firstBuf" presStyleCnt="0"/>
      <dgm:spPr/>
    </dgm:pt>
    <dgm:pt modelId="{EAD7EF58-5575-43D8-800F-CFF252E26E76}" type="pres">
      <dgm:prSet presAssocID="{48C28E17-75F5-4C61-B1CA-51ED1365FD96}" presName="hierChild1" presStyleCnt="0">
        <dgm:presLayoutVars>
          <dgm:chPref val="1"/>
          <dgm:animOne val="branch"/>
          <dgm:animLvl val="lvl"/>
        </dgm:presLayoutVars>
      </dgm:prSet>
      <dgm:spPr/>
    </dgm:pt>
    <dgm:pt modelId="{C91FE04D-D4DC-4224-8412-609519CD2873}" type="pres">
      <dgm:prSet presAssocID="{94B1A2CE-2D37-473D-8295-6BA5E206B78D}" presName="Name14" presStyleCnt="0"/>
      <dgm:spPr/>
    </dgm:pt>
    <dgm:pt modelId="{167A6C6B-E957-41A0-A607-AD34BE309715}" type="pres">
      <dgm:prSet presAssocID="{94B1A2CE-2D37-473D-8295-6BA5E206B78D}" presName="level1Shape" presStyleLbl="node0" presStyleIdx="0" presStyleCnt="1">
        <dgm:presLayoutVars>
          <dgm:chPref val="3"/>
        </dgm:presLayoutVars>
      </dgm:prSet>
      <dgm:spPr/>
    </dgm:pt>
    <dgm:pt modelId="{DF0B2142-5BAB-4CA2-8707-21BDB06A8578}" type="pres">
      <dgm:prSet presAssocID="{94B1A2CE-2D37-473D-8295-6BA5E206B78D}" presName="hierChild2" presStyleCnt="0"/>
      <dgm:spPr/>
    </dgm:pt>
    <dgm:pt modelId="{7D84597F-B955-4615-ACCB-1F7544514886}" type="pres">
      <dgm:prSet presAssocID="{6F8D2F8D-2FBF-4108-8B89-E32ACA56F858}" presName="Name19" presStyleLbl="parChTrans1D2" presStyleIdx="0" presStyleCnt="1"/>
      <dgm:spPr/>
    </dgm:pt>
    <dgm:pt modelId="{2937596C-E9C9-4ACD-8053-73F73200DBFB}" type="pres">
      <dgm:prSet presAssocID="{0FE92028-586F-4784-836E-18CE05F96A3F}" presName="Name21" presStyleCnt="0"/>
      <dgm:spPr/>
    </dgm:pt>
    <dgm:pt modelId="{2F4C30B8-8BA8-49AC-9623-9883FA9EB60F}" type="pres">
      <dgm:prSet presAssocID="{0FE92028-586F-4784-836E-18CE05F96A3F}" presName="level2Shape" presStyleLbl="node2" presStyleIdx="0" presStyleCnt="1"/>
      <dgm:spPr/>
    </dgm:pt>
    <dgm:pt modelId="{0C028B8A-37F0-4990-B176-E82E5CA65993}" type="pres">
      <dgm:prSet presAssocID="{0FE92028-586F-4784-836E-18CE05F96A3F}" presName="hierChild3" presStyleCnt="0"/>
      <dgm:spPr/>
    </dgm:pt>
    <dgm:pt modelId="{E7AFB726-41B3-4622-8FF6-1A6FD3EEF338}" type="pres">
      <dgm:prSet presAssocID="{88BF728F-2761-4A18-B010-A784BF16A76E}" presName="Name19" presStyleLbl="parChTrans1D3" presStyleIdx="0" presStyleCnt="2"/>
      <dgm:spPr/>
    </dgm:pt>
    <dgm:pt modelId="{C79BF650-575C-4B62-A58E-72384A19A2A5}" type="pres">
      <dgm:prSet presAssocID="{87F11689-F010-4CC6-96CA-7069ADEA2AA4}" presName="Name21" presStyleCnt="0"/>
      <dgm:spPr/>
    </dgm:pt>
    <dgm:pt modelId="{BC68DAF0-3D5E-4E4D-AF5C-F549B84D79C7}" type="pres">
      <dgm:prSet presAssocID="{87F11689-F010-4CC6-96CA-7069ADEA2AA4}" presName="level2Shape" presStyleLbl="node3" presStyleIdx="0" presStyleCnt="2"/>
      <dgm:spPr/>
    </dgm:pt>
    <dgm:pt modelId="{346007FF-9356-4218-8746-A004563B35F4}" type="pres">
      <dgm:prSet presAssocID="{87F11689-F010-4CC6-96CA-7069ADEA2AA4}" presName="hierChild3" presStyleCnt="0"/>
      <dgm:spPr/>
    </dgm:pt>
    <dgm:pt modelId="{74308EB2-258C-47C8-9F4F-35ED81FE4B5E}" type="pres">
      <dgm:prSet presAssocID="{2DB4AC1A-DB84-4020-882D-A5398DC52778}" presName="Name19" presStyleLbl="parChTrans1D4" presStyleIdx="0" presStyleCnt="6"/>
      <dgm:spPr/>
    </dgm:pt>
    <dgm:pt modelId="{C8976744-57A4-48C9-95F3-75E697D1DD31}" type="pres">
      <dgm:prSet presAssocID="{D31451E0-6679-4554-8635-931F61179D93}" presName="Name21" presStyleCnt="0"/>
      <dgm:spPr/>
    </dgm:pt>
    <dgm:pt modelId="{9FC917A2-521C-4489-BDB8-6900CEC37F69}" type="pres">
      <dgm:prSet presAssocID="{D31451E0-6679-4554-8635-931F61179D93}" presName="level2Shape" presStyleLbl="node4" presStyleIdx="0" presStyleCnt="6"/>
      <dgm:spPr/>
    </dgm:pt>
    <dgm:pt modelId="{744BE5CF-E081-4831-9CA3-E5F4215BF7E2}" type="pres">
      <dgm:prSet presAssocID="{D31451E0-6679-4554-8635-931F61179D93}" presName="hierChild3" presStyleCnt="0"/>
      <dgm:spPr/>
    </dgm:pt>
    <dgm:pt modelId="{2E9AEFCC-B892-405D-83D1-B6AA7F0A12AC}" type="pres">
      <dgm:prSet presAssocID="{93EAFE54-F74B-4A84-A155-9FFB9899446A}" presName="Name19" presStyleLbl="parChTrans1D4" presStyleIdx="1" presStyleCnt="6"/>
      <dgm:spPr/>
    </dgm:pt>
    <dgm:pt modelId="{BDB04085-8D48-4976-800D-536A3D4D4B3E}" type="pres">
      <dgm:prSet presAssocID="{E5B405F6-E09D-44B8-8C7C-5D97B8708C49}" presName="Name21" presStyleCnt="0"/>
      <dgm:spPr/>
    </dgm:pt>
    <dgm:pt modelId="{77738AF5-E1E6-4155-8699-ADC56D3CB428}" type="pres">
      <dgm:prSet presAssocID="{E5B405F6-E09D-44B8-8C7C-5D97B8708C49}" presName="level2Shape" presStyleLbl="node4" presStyleIdx="1" presStyleCnt="6"/>
      <dgm:spPr/>
    </dgm:pt>
    <dgm:pt modelId="{EFE8A209-B3A2-472B-BF78-47E769BA040D}" type="pres">
      <dgm:prSet presAssocID="{E5B405F6-E09D-44B8-8C7C-5D97B8708C49}" presName="hierChild3" presStyleCnt="0"/>
      <dgm:spPr/>
    </dgm:pt>
    <dgm:pt modelId="{57510ED3-1EA3-498F-8D7F-EB50684E8408}" type="pres">
      <dgm:prSet presAssocID="{02B12B0E-04EF-482F-BB28-B2065D0B4EB3}" presName="Name19" presStyleLbl="parChTrans1D4" presStyleIdx="2" presStyleCnt="6"/>
      <dgm:spPr/>
    </dgm:pt>
    <dgm:pt modelId="{741BD74F-8D62-4828-9970-E0B81ECF7220}" type="pres">
      <dgm:prSet presAssocID="{E18DDD47-68D7-41A3-B67D-3D057E006E9E}" presName="Name21" presStyleCnt="0"/>
      <dgm:spPr/>
    </dgm:pt>
    <dgm:pt modelId="{E420368E-3685-401C-9E57-CE3D087602E7}" type="pres">
      <dgm:prSet presAssocID="{E18DDD47-68D7-41A3-B67D-3D057E006E9E}" presName="level2Shape" presStyleLbl="node4" presStyleIdx="2" presStyleCnt="6"/>
      <dgm:spPr/>
    </dgm:pt>
    <dgm:pt modelId="{586C8922-BF04-4DFF-907F-BEB24F6E890D}" type="pres">
      <dgm:prSet presAssocID="{E18DDD47-68D7-41A3-B67D-3D057E006E9E}" presName="hierChild3" presStyleCnt="0"/>
      <dgm:spPr/>
    </dgm:pt>
    <dgm:pt modelId="{8F7980FE-8213-485F-BA27-B1B8F1C1C841}" type="pres">
      <dgm:prSet presAssocID="{7F13C58F-3227-4771-ADB3-AC5C9D98DFAB}" presName="Name19" presStyleLbl="parChTrans1D4" presStyleIdx="3" presStyleCnt="6"/>
      <dgm:spPr/>
    </dgm:pt>
    <dgm:pt modelId="{4FD63186-36A6-48C5-960B-98A309688A09}" type="pres">
      <dgm:prSet presAssocID="{106E7FAA-8704-4F9A-A077-7ACDA2DCFF60}" presName="Name21" presStyleCnt="0"/>
      <dgm:spPr/>
    </dgm:pt>
    <dgm:pt modelId="{3BC35FC8-B57E-4BAD-A457-911980391909}" type="pres">
      <dgm:prSet presAssocID="{106E7FAA-8704-4F9A-A077-7ACDA2DCFF60}" presName="level2Shape" presStyleLbl="node4" presStyleIdx="3" presStyleCnt="6"/>
      <dgm:spPr/>
    </dgm:pt>
    <dgm:pt modelId="{E892DC03-ACCD-4E35-95E5-A8E7A1CC4DF8}" type="pres">
      <dgm:prSet presAssocID="{106E7FAA-8704-4F9A-A077-7ACDA2DCFF60}" presName="hierChild3" presStyleCnt="0"/>
      <dgm:spPr/>
    </dgm:pt>
    <dgm:pt modelId="{DAEA7991-829A-4573-9A1C-92E8B026476C}" type="pres">
      <dgm:prSet presAssocID="{C3BC20C9-A22F-46AA-9FB2-EF7D3D461A74}" presName="Name19" presStyleLbl="parChTrans1D3" presStyleIdx="1" presStyleCnt="2"/>
      <dgm:spPr/>
    </dgm:pt>
    <dgm:pt modelId="{0DDC1679-529F-4391-9DF0-D631BF0BA7E9}" type="pres">
      <dgm:prSet presAssocID="{AB077484-86AB-44DE-96C9-920FD8BDB780}" presName="Name21" presStyleCnt="0"/>
      <dgm:spPr/>
    </dgm:pt>
    <dgm:pt modelId="{A4831006-BE1C-487B-B678-BFC92C61FB14}" type="pres">
      <dgm:prSet presAssocID="{AB077484-86AB-44DE-96C9-920FD8BDB780}" presName="level2Shape" presStyleLbl="node3" presStyleIdx="1" presStyleCnt="2"/>
      <dgm:spPr/>
    </dgm:pt>
    <dgm:pt modelId="{953AD6CB-4E7F-409B-983F-8E837F6DB57B}" type="pres">
      <dgm:prSet presAssocID="{AB077484-86AB-44DE-96C9-920FD8BDB780}" presName="hierChild3" presStyleCnt="0"/>
      <dgm:spPr/>
    </dgm:pt>
    <dgm:pt modelId="{74EB8B2C-AC13-410F-8CCE-92941DBD0FA0}" type="pres">
      <dgm:prSet presAssocID="{BB4E42A4-4969-474F-AEC1-F5ABC2483A66}" presName="Name19" presStyleLbl="parChTrans1D4" presStyleIdx="4" presStyleCnt="6"/>
      <dgm:spPr/>
    </dgm:pt>
    <dgm:pt modelId="{669EB23C-DADF-4683-99C5-E6DE2D7C2001}" type="pres">
      <dgm:prSet presAssocID="{0FF95377-3D56-400C-AB96-4D43E8BCD2E5}" presName="Name21" presStyleCnt="0"/>
      <dgm:spPr/>
    </dgm:pt>
    <dgm:pt modelId="{DD537E31-722E-4725-98B6-35AA29145DD3}" type="pres">
      <dgm:prSet presAssocID="{0FF95377-3D56-400C-AB96-4D43E8BCD2E5}" presName="level2Shape" presStyleLbl="node4" presStyleIdx="4" presStyleCnt="6"/>
      <dgm:spPr/>
    </dgm:pt>
    <dgm:pt modelId="{E6244F82-FEA0-4858-8215-262BF74E0023}" type="pres">
      <dgm:prSet presAssocID="{0FF95377-3D56-400C-AB96-4D43E8BCD2E5}" presName="hierChild3" presStyleCnt="0"/>
      <dgm:spPr/>
    </dgm:pt>
    <dgm:pt modelId="{43DB621C-5801-42B9-AB54-9BA9F5B9ECEF}" type="pres">
      <dgm:prSet presAssocID="{FC891996-E5C5-4FD7-BD90-EEE06E52A099}" presName="Name19" presStyleLbl="parChTrans1D4" presStyleIdx="5" presStyleCnt="6"/>
      <dgm:spPr/>
    </dgm:pt>
    <dgm:pt modelId="{BE400CE3-5B8A-4A2A-AEF6-94C843312EAF}" type="pres">
      <dgm:prSet presAssocID="{C511511E-5294-41E7-975B-71D3FD0EF460}" presName="Name21" presStyleCnt="0"/>
      <dgm:spPr/>
    </dgm:pt>
    <dgm:pt modelId="{C21C7B2D-C75D-4140-B362-1B6B12636005}" type="pres">
      <dgm:prSet presAssocID="{C511511E-5294-41E7-975B-71D3FD0EF460}" presName="level2Shape" presStyleLbl="node4" presStyleIdx="5" presStyleCnt="6"/>
      <dgm:spPr/>
    </dgm:pt>
    <dgm:pt modelId="{38E49103-3DB3-4BE7-B767-536EDAA056F0}" type="pres">
      <dgm:prSet presAssocID="{C511511E-5294-41E7-975B-71D3FD0EF460}" presName="hierChild3" presStyleCnt="0"/>
      <dgm:spPr/>
    </dgm:pt>
    <dgm:pt modelId="{640B8F49-24F8-403C-8609-11065B7E0B8F}" type="pres">
      <dgm:prSet presAssocID="{48C28E17-75F5-4C61-B1CA-51ED1365FD96}" presName="bgShapesFlow" presStyleCnt="0"/>
      <dgm:spPr/>
    </dgm:pt>
    <dgm:pt modelId="{B9EF9C47-B486-4962-9EC2-4E2221669F0F}" type="pres">
      <dgm:prSet presAssocID="{C6D98302-C549-4D04-988B-A86FD096BDA5}" presName="rectComp" presStyleCnt="0"/>
      <dgm:spPr/>
    </dgm:pt>
    <dgm:pt modelId="{D180610E-EA80-4A1B-837B-27356BD8B066}" type="pres">
      <dgm:prSet presAssocID="{C6D98302-C549-4D04-988B-A86FD096BDA5}" presName="bgRect" presStyleLbl="bgShp" presStyleIdx="0" presStyleCnt="5"/>
      <dgm:spPr/>
    </dgm:pt>
    <dgm:pt modelId="{2F2686FC-A37B-4B6D-BD01-9ECCA535BF43}" type="pres">
      <dgm:prSet presAssocID="{C6D98302-C549-4D04-988B-A86FD096BDA5}" presName="bgRectTx" presStyleLbl="bgShp" presStyleIdx="0" presStyleCnt="5">
        <dgm:presLayoutVars>
          <dgm:bulletEnabled val="1"/>
        </dgm:presLayoutVars>
      </dgm:prSet>
      <dgm:spPr/>
    </dgm:pt>
    <dgm:pt modelId="{7499FEEA-71B6-439A-9C60-31BE0EA407C7}" type="pres">
      <dgm:prSet presAssocID="{C6D98302-C549-4D04-988B-A86FD096BDA5}" presName="spComp" presStyleCnt="0"/>
      <dgm:spPr/>
    </dgm:pt>
    <dgm:pt modelId="{9DDAA277-871B-47B8-8B7F-AA60E85A15DB}" type="pres">
      <dgm:prSet presAssocID="{C6D98302-C549-4D04-988B-A86FD096BDA5}" presName="vSp" presStyleCnt="0"/>
      <dgm:spPr/>
    </dgm:pt>
    <dgm:pt modelId="{4C9043D1-6CFD-42AB-9DDE-17EEC1237A0B}" type="pres">
      <dgm:prSet presAssocID="{63EA6D8C-BCC6-44A3-BDBD-E0579D41ABB3}" presName="rectComp" presStyleCnt="0"/>
      <dgm:spPr/>
    </dgm:pt>
    <dgm:pt modelId="{AB7921E2-5AAF-4B61-B854-184DB1BED990}" type="pres">
      <dgm:prSet presAssocID="{63EA6D8C-BCC6-44A3-BDBD-E0579D41ABB3}" presName="bgRect" presStyleLbl="bgShp" presStyleIdx="1" presStyleCnt="5"/>
      <dgm:spPr/>
    </dgm:pt>
    <dgm:pt modelId="{7FE8E1DD-AA0A-4BE5-935F-406EF22F82C1}" type="pres">
      <dgm:prSet presAssocID="{63EA6D8C-BCC6-44A3-BDBD-E0579D41ABB3}" presName="bgRectTx" presStyleLbl="bgShp" presStyleIdx="1" presStyleCnt="5">
        <dgm:presLayoutVars>
          <dgm:bulletEnabled val="1"/>
        </dgm:presLayoutVars>
      </dgm:prSet>
      <dgm:spPr/>
    </dgm:pt>
    <dgm:pt modelId="{D86C77C2-3F21-4912-82C8-FB65726F277B}" type="pres">
      <dgm:prSet presAssocID="{63EA6D8C-BCC6-44A3-BDBD-E0579D41ABB3}" presName="spComp" presStyleCnt="0"/>
      <dgm:spPr/>
    </dgm:pt>
    <dgm:pt modelId="{A21851AF-55CB-4A35-9479-EE8FC53F602E}" type="pres">
      <dgm:prSet presAssocID="{63EA6D8C-BCC6-44A3-BDBD-E0579D41ABB3}" presName="vSp" presStyleCnt="0"/>
      <dgm:spPr/>
    </dgm:pt>
    <dgm:pt modelId="{540D23CF-C3C5-4DEF-933C-43926519ED3F}" type="pres">
      <dgm:prSet presAssocID="{F0FB139F-B10E-4E68-BFDE-7184BE7CBB06}" presName="rectComp" presStyleCnt="0"/>
      <dgm:spPr/>
    </dgm:pt>
    <dgm:pt modelId="{9FA3714F-7CFB-446E-A430-65868F20C8FD}" type="pres">
      <dgm:prSet presAssocID="{F0FB139F-B10E-4E68-BFDE-7184BE7CBB06}" presName="bgRect" presStyleLbl="bgShp" presStyleIdx="2" presStyleCnt="5"/>
      <dgm:spPr/>
    </dgm:pt>
    <dgm:pt modelId="{27534CA2-C093-418F-8ECD-7828EAD5D13E}" type="pres">
      <dgm:prSet presAssocID="{F0FB139F-B10E-4E68-BFDE-7184BE7CBB06}" presName="bgRectTx" presStyleLbl="bgShp" presStyleIdx="2" presStyleCnt="5">
        <dgm:presLayoutVars>
          <dgm:bulletEnabled val="1"/>
        </dgm:presLayoutVars>
      </dgm:prSet>
      <dgm:spPr/>
    </dgm:pt>
    <dgm:pt modelId="{32B8B1CD-7AC7-4FA2-822F-F0DF19606D3A}" type="pres">
      <dgm:prSet presAssocID="{F0FB139F-B10E-4E68-BFDE-7184BE7CBB06}" presName="spComp" presStyleCnt="0"/>
      <dgm:spPr/>
    </dgm:pt>
    <dgm:pt modelId="{8276D263-207C-49DD-A984-5AE0D12D77AB}" type="pres">
      <dgm:prSet presAssocID="{F0FB139F-B10E-4E68-BFDE-7184BE7CBB06}" presName="vSp" presStyleCnt="0"/>
      <dgm:spPr/>
    </dgm:pt>
    <dgm:pt modelId="{04BAB3D1-98D7-4416-8E8E-DC791BDF48B7}" type="pres">
      <dgm:prSet presAssocID="{A882147E-B0D1-4BC4-8DA1-FC3A5F481668}" presName="rectComp" presStyleCnt="0"/>
      <dgm:spPr/>
    </dgm:pt>
    <dgm:pt modelId="{9610FDE4-F71D-4441-BA88-48EC4DC7C771}" type="pres">
      <dgm:prSet presAssocID="{A882147E-B0D1-4BC4-8DA1-FC3A5F481668}" presName="bgRect" presStyleLbl="bgShp" presStyleIdx="3" presStyleCnt="5"/>
      <dgm:spPr/>
    </dgm:pt>
    <dgm:pt modelId="{82CDAAB8-B14A-48DC-8CD2-D4C917F184CF}" type="pres">
      <dgm:prSet presAssocID="{A882147E-B0D1-4BC4-8DA1-FC3A5F481668}" presName="bgRectTx" presStyleLbl="bgShp" presStyleIdx="3" presStyleCnt="5">
        <dgm:presLayoutVars>
          <dgm:bulletEnabled val="1"/>
        </dgm:presLayoutVars>
      </dgm:prSet>
      <dgm:spPr/>
    </dgm:pt>
    <dgm:pt modelId="{7905B6F7-9CB7-46AE-964C-4D257146485A}" type="pres">
      <dgm:prSet presAssocID="{A882147E-B0D1-4BC4-8DA1-FC3A5F481668}" presName="spComp" presStyleCnt="0"/>
      <dgm:spPr/>
    </dgm:pt>
    <dgm:pt modelId="{6991B498-7061-45F0-B8A5-A842F0A8D4C6}" type="pres">
      <dgm:prSet presAssocID="{A882147E-B0D1-4BC4-8DA1-FC3A5F481668}" presName="vSp" presStyleCnt="0"/>
      <dgm:spPr/>
    </dgm:pt>
    <dgm:pt modelId="{1A468FC2-CC1C-4D37-8FF4-39114E3616E8}" type="pres">
      <dgm:prSet presAssocID="{26021F0D-4244-4B26-A05F-253A161F8B48}" presName="rectComp" presStyleCnt="0"/>
      <dgm:spPr/>
    </dgm:pt>
    <dgm:pt modelId="{659F238C-E93A-4B88-B5FC-5F6BD3E9399E}" type="pres">
      <dgm:prSet presAssocID="{26021F0D-4244-4B26-A05F-253A161F8B48}" presName="bgRect" presStyleLbl="bgShp" presStyleIdx="4" presStyleCnt="5"/>
      <dgm:spPr/>
    </dgm:pt>
    <dgm:pt modelId="{494C3E76-062C-4B96-BCFD-AD06A86324A8}" type="pres">
      <dgm:prSet presAssocID="{26021F0D-4244-4B26-A05F-253A161F8B48}" presName="bgRectTx" presStyleLbl="bgShp" presStyleIdx="4" presStyleCnt="5">
        <dgm:presLayoutVars>
          <dgm:bulletEnabled val="1"/>
        </dgm:presLayoutVars>
      </dgm:prSet>
      <dgm:spPr/>
    </dgm:pt>
  </dgm:ptLst>
  <dgm:cxnLst>
    <dgm:cxn modelId="{572E0208-22BF-4C94-B075-8D62A192DB33}" type="presOf" srcId="{63EA6D8C-BCC6-44A3-BDBD-E0579D41ABB3}" destId="{7FE8E1DD-AA0A-4BE5-935F-406EF22F82C1}" srcOrd="1" destOrd="0" presId="urn:microsoft.com/office/officeart/2005/8/layout/hierarchy6"/>
    <dgm:cxn modelId="{B7249D0E-3D0D-416A-BFB1-CFCB29FECCA0}" srcId="{D31451E0-6679-4554-8635-931F61179D93}" destId="{E5B405F6-E09D-44B8-8C7C-5D97B8708C49}" srcOrd="0" destOrd="0" parTransId="{93EAFE54-F74B-4A84-A155-9FFB9899446A}" sibTransId="{E44EBA5D-CCFD-44DD-BB7D-59EE5ECC314E}"/>
    <dgm:cxn modelId="{AF8A5810-A2A7-418B-B07D-2F2FA8753E57}" type="presOf" srcId="{48C28E17-75F5-4C61-B1CA-51ED1365FD96}" destId="{AC01A388-F1A3-4000-A41A-5985CB41DA82}" srcOrd="0" destOrd="0" presId="urn:microsoft.com/office/officeart/2005/8/layout/hierarchy6"/>
    <dgm:cxn modelId="{680D0113-822D-4D44-8D19-9A85F7B5ACBC}" type="presOf" srcId="{BB4E42A4-4969-474F-AEC1-F5ABC2483A66}" destId="{74EB8B2C-AC13-410F-8CCE-92941DBD0FA0}" srcOrd="0" destOrd="0" presId="urn:microsoft.com/office/officeart/2005/8/layout/hierarchy6"/>
    <dgm:cxn modelId="{07C2E314-E7FC-4B12-A99D-10193A69A279}" type="presOf" srcId="{AB077484-86AB-44DE-96C9-920FD8BDB780}" destId="{A4831006-BE1C-487B-B678-BFC92C61FB14}" srcOrd="0" destOrd="0" presId="urn:microsoft.com/office/officeart/2005/8/layout/hierarchy6"/>
    <dgm:cxn modelId="{6B64221C-F4E1-49B9-95DD-FE922480A6BA}" srcId="{E18DDD47-68D7-41A3-B67D-3D057E006E9E}" destId="{106E7FAA-8704-4F9A-A077-7ACDA2DCFF60}" srcOrd="0" destOrd="0" parTransId="{7F13C58F-3227-4771-ADB3-AC5C9D98DFAB}" sibTransId="{178BFF21-F2E0-4315-AAF6-38A5C357F811}"/>
    <dgm:cxn modelId="{A31A901E-28C8-4714-AFE0-B7F68DF4ED5B}" type="presOf" srcId="{F0FB139F-B10E-4E68-BFDE-7184BE7CBB06}" destId="{27534CA2-C093-418F-8ECD-7828EAD5D13E}" srcOrd="1" destOrd="0" presId="urn:microsoft.com/office/officeart/2005/8/layout/hierarchy6"/>
    <dgm:cxn modelId="{00FFA72E-1C7C-4CFD-B78B-2D8E95D1CC56}" srcId="{0FE92028-586F-4784-836E-18CE05F96A3F}" destId="{AB077484-86AB-44DE-96C9-920FD8BDB780}" srcOrd="1" destOrd="0" parTransId="{C3BC20C9-A22F-46AA-9FB2-EF7D3D461A74}" sibTransId="{599DCE85-14B0-4F2A-839E-9DC03823EEA6}"/>
    <dgm:cxn modelId="{0DDB2631-2498-4A47-A6E2-D140383B78CD}" type="presOf" srcId="{C6D98302-C549-4D04-988B-A86FD096BDA5}" destId="{D180610E-EA80-4A1B-837B-27356BD8B066}" srcOrd="0" destOrd="0" presId="urn:microsoft.com/office/officeart/2005/8/layout/hierarchy6"/>
    <dgm:cxn modelId="{39A6E032-A851-4A3F-9349-E147C2437F27}" srcId="{87F11689-F010-4CC6-96CA-7069ADEA2AA4}" destId="{E18DDD47-68D7-41A3-B67D-3D057E006E9E}" srcOrd="1" destOrd="0" parTransId="{02B12B0E-04EF-482F-BB28-B2065D0B4EB3}" sibTransId="{124056E8-4743-4F88-81B2-6D9DE3734EB4}"/>
    <dgm:cxn modelId="{33233B34-1FE0-46F5-B784-37B65568C4C5}" srcId="{48C28E17-75F5-4C61-B1CA-51ED1365FD96}" destId="{63EA6D8C-BCC6-44A3-BDBD-E0579D41ABB3}" srcOrd="2" destOrd="0" parTransId="{0B033695-B33C-4155-A551-97E37D139816}" sibTransId="{CCC5530B-BBB8-4D40-86D5-EA0E36B394F3}"/>
    <dgm:cxn modelId="{A0FD7B3A-0DEC-4E14-BE8F-8D33CA98BD78}" type="presOf" srcId="{87F11689-F010-4CC6-96CA-7069ADEA2AA4}" destId="{BC68DAF0-3D5E-4E4D-AF5C-F549B84D79C7}" srcOrd="0" destOrd="0" presId="urn:microsoft.com/office/officeart/2005/8/layout/hierarchy6"/>
    <dgm:cxn modelId="{B72F2644-173E-4C29-868A-72C719778416}" type="presOf" srcId="{A882147E-B0D1-4BC4-8DA1-FC3A5F481668}" destId="{9610FDE4-F71D-4441-BA88-48EC4DC7C771}" srcOrd="0" destOrd="0" presId="urn:microsoft.com/office/officeart/2005/8/layout/hierarchy6"/>
    <dgm:cxn modelId="{67DC9D64-49F6-4D47-82A2-6290B7739036}" srcId="{94B1A2CE-2D37-473D-8295-6BA5E206B78D}" destId="{0FE92028-586F-4784-836E-18CE05F96A3F}" srcOrd="0" destOrd="0" parTransId="{6F8D2F8D-2FBF-4108-8B89-E32ACA56F858}" sibTransId="{5799AD5C-3846-4081-A7C6-9B4A8B917339}"/>
    <dgm:cxn modelId="{8127B344-32C9-4EA2-A130-B6A5A4D65030}" srcId="{48C28E17-75F5-4C61-B1CA-51ED1365FD96}" destId="{94B1A2CE-2D37-473D-8295-6BA5E206B78D}" srcOrd="0" destOrd="0" parTransId="{3635BA9F-1E8C-4172-AEEB-E2DDBA573980}" sibTransId="{9DAB9BA9-FDCA-4CEB-9E60-F187139517F9}"/>
    <dgm:cxn modelId="{80B7DE44-0607-4F33-9F36-75720BBB25FC}" type="presOf" srcId="{E18DDD47-68D7-41A3-B67D-3D057E006E9E}" destId="{E420368E-3685-401C-9E57-CE3D087602E7}" srcOrd="0" destOrd="0" presId="urn:microsoft.com/office/officeart/2005/8/layout/hierarchy6"/>
    <dgm:cxn modelId="{A7A93C66-2966-40A6-B92A-5A691EB08F36}" srcId="{48C28E17-75F5-4C61-B1CA-51ED1365FD96}" destId="{F0FB139F-B10E-4E68-BFDE-7184BE7CBB06}" srcOrd="3" destOrd="0" parTransId="{A9E9C432-CF21-408E-B46D-F0E94837C8F6}" sibTransId="{F1F98C3E-C684-4FF7-BAE8-FF0849F18EEF}"/>
    <dgm:cxn modelId="{B860B447-F16F-4BCB-965A-5FAC246DC298}" type="presOf" srcId="{106E7FAA-8704-4F9A-A077-7ACDA2DCFF60}" destId="{3BC35FC8-B57E-4BAD-A457-911980391909}" srcOrd="0" destOrd="0" presId="urn:microsoft.com/office/officeart/2005/8/layout/hierarchy6"/>
    <dgm:cxn modelId="{9EC9FA68-55A1-4F46-A395-E9DAD5FA58D1}" type="presOf" srcId="{6F8D2F8D-2FBF-4108-8B89-E32ACA56F858}" destId="{7D84597F-B955-4615-ACCB-1F7544514886}" srcOrd="0" destOrd="0" presId="urn:microsoft.com/office/officeart/2005/8/layout/hierarchy6"/>
    <dgm:cxn modelId="{52701150-BDBD-429B-8DE0-BEFAFEEE9F58}" type="presOf" srcId="{88BF728F-2761-4A18-B010-A784BF16A76E}" destId="{E7AFB726-41B3-4622-8FF6-1A6FD3EEF338}" srcOrd="0" destOrd="0" presId="urn:microsoft.com/office/officeart/2005/8/layout/hierarchy6"/>
    <dgm:cxn modelId="{21ABE172-3D39-47F1-A6B2-5C28FEBA4FCE}" srcId="{48C28E17-75F5-4C61-B1CA-51ED1365FD96}" destId="{A882147E-B0D1-4BC4-8DA1-FC3A5F481668}" srcOrd="4" destOrd="0" parTransId="{2C3C18B3-EA5F-4E8C-A54B-B0958F0D8D82}" sibTransId="{47D43ED1-C09E-49C7-B2E8-77315B98C4DF}"/>
    <dgm:cxn modelId="{1480D958-0906-4400-A4C8-F1597FD267B6}" srcId="{48C28E17-75F5-4C61-B1CA-51ED1365FD96}" destId="{C6D98302-C549-4D04-988B-A86FD096BDA5}" srcOrd="1" destOrd="0" parTransId="{D81BE812-92F2-4C85-920E-FD3F8E4C870F}" sibTransId="{C4D6E39F-78D4-4021-A350-BA3F789C88DD}"/>
    <dgm:cxn modelId="{C467CD7A-B1FB-4570-A543-63479780283A}" type="presOf" srcId="{C6D98302-C549-4D04-988B-A86FD096BDA5}" destId="{2F2686FC-A37B-4B6D-BD01-9ECCA535BF43}" srcOrd="1" destOrd="0" presId="urn:microsoft.com/office/officeart/2005/8/layout/hierarchy6"/>
    <dgm:cxn modelId="{9DD0EC81-4974-41C2-814C-E6A9608D77C0}" srcId="{48C28E17-75F5-4C61-B1CA-51ED1365FD96}" destId="{26021F0D-4244-4B26-A05F-253A161F8B48}" srcOrd="5" destOrd="0" parTransId="{AD194255-A5EC-4F4E-983D-316A1FDC71ED}" sibTransId="{7694ED9F-6B07-468E-A88D-00A99ED37192}"/>
    <dgm:cxn modelId="{27385682-6EB1-468A-8C75-FA8B86E3D55F}" type="presOf" srcId="{C3BC20C9-A22F-46AA-9FB2-EF7D3D461A74}" destId="{DAEA7991-829A-4573-9A1C-92E8B026476C}" srcOrd="0" destOrd="0" presId="urn:microsoft.com/office/officeart/2005/8/layout/hierarchy6"/>
    <dgm:cxn modelId="{D552DC83-82A4-4625-907E-2DDE02DBCCC2}" type="presOf" srcId="{2DB4AC1A-DB84-4020-882D-A5398DC52778}" destId="{74308EB2-258C-47C8-9F4F-35ED81FE4B5E}" srcOrd="0" destOrd="0" presId="urn:microsoft.com/office/officeart/2005/8/layout/hierarchy6"/>
    <dgm:cxn modelId="{9826C18D-517B-4802-B6F7-3A09997F3192}" type="presOf" srcId="{7F13C58F-3227-4771-ADB3-AC5C9D98DFAB}" destId="{8F7980FE-8213-485F-BA27-B1B8F1C1C841}" srcOrd="0" destOrd="0" presId="urn:microsoft.com/office/officeart/2005/8/layout/hierarchy6"/>
    <dgm:cxn modelId="{4244708F-B937-4DDB-AC42-A6EB076DEDDF}" type="presOf" srcId="{93EAFE54-F74B-4A84-A155-9FFB9899446A}" destId="{2E9AEFCC-B892-405D-83D1-B6AA7F0A12AC}" srcOrd="0" destOrd="0" presId="urn:microsoft.com/office/officeart/2005/8/layout/hierarchy6"/>
    <dgm:cxn modelId="{70F1DB91-6FCE-4940-BD89-AAE51752F3A6}" type="presOf" srcId="{FC891996-E5C5-4FD7-BD90-EEE06E52A099}" destId="{43DB621C-5801-42B9-AB54-9BA9F5B9ECEF}" srcOrd="0" destOrd="0" presId="urn:microsoft.com/office/officeart/2005/8/layout/hierarchy6"/>
    <dgm:cxn modelId="{763E94A0-698F-4DDB-918C-D44149AB8421}" type="presOf" srcId="{E5B405F6-E09D-44B8-8C7C-5D97B8708C49}" destId="{77738AF5-E1E6-4155-8699-ADC56D3CB428}" srcOrd="0" destOrd="0" presId="urn:microsoft.com/office/officeart/2005/8/layout/hierarchy6"/>
    <dgm:cxn modelId="{3717D2A6-F439-4E48-9D4B-E30652C8A3D9}" type="presOf" srcId="{D31451E0-6679-4554-8635-931F61179D93}" destId="{9FC917A2-521C-4489-BDB8-6900CEC37F69}" srcOrd="0" destOrd="0" presId="urn:microsoft.com/office/officeart/2005/8/layout/hierarchy6"/>
    <dgm:cxn modelId="{6C1990A7-A3F3-4112-8A1A-BC3CB00FEECD}" srcId="{87F11689-F010-4CC6-96CA-7069ADEA2AA4}" destId="{D31451E0-6679-4554-8635-931F61179D93}" srcOrd="0" destOrd="0" parTransId="{2DB4AC1A-DB84-4020-882D-A5398DC52778}" sibTransId="{FC633BF3-035A-48B7-82EE-66B8DD9332F0}"/>
    <dgm:cxn modelId="{468B09B3-E114-488D-AE42-F934F398D265}" type="presOf" srcId="{63EA6D8C-BCC6-44A3-BDBD-E0579D41ABB3}" destId="{AB7921E2-5AAF-4B61-B854-184DB1BED990}" srcOrd="0" destOrd="0" presId="urn:microsoft.com/office/officeart/2005/8/layout/hierarchy6"/>
    <dgm:cxn modelId="{A8B972B5-EF5D-4E30-8623-D426D8CD5C66}" type="presOf" srcId="{C511511E-5294-41E7-975B-71D3FD0EF460}" destId="{C21C7B2D-C75D-4140-B362-1B6B12636005}" srcOrd="0" destOrd="0" presId="urn:microsoft.com/office/officeart/2005/8/layout/hierarchy6"/>
    <dgm:cxn modelId="{3CC3B2BE-FD98-45EF-AC6A-353A1EF10F2B}" type="presOf" srcId="{94B1A2CE-2D37-473D-8295-6BA5E206B78D}" destId="{167A6C6B-E957-41A0-A607-AD34BE309715}" srcOrd="0" destOrd="0" presId="urn:microsoft.com/office/officeart/2005/8/layout/hierarchy6"/>
    <dgm:cxn modelId="{227A49C2-5FD1-4098-ACBB-2AC711F4A257}" type="presOf" srcId="{26021F0D-4244-4B26-A05F-253A161F8B48}" destId="{659F238C-E93A-4B88-B5FC-5F6BD3E9399E}" srcOrd="0" destOrd="0" presId="urn:microsoft.com/office/officeart/2005/8/layout/hierarchy6"/>
    <dgm:cxn modelId="{8F6455C2-A531-48CD-A2B7-BA450F5738BB}" srcId="{0FE92028-586F-4784-836E-18CE05F96A3F}" destId="{87F11689-F010-4CC6-96CA-7069ADEA2AA4}" srcOrd="0" destOrd="0" parTransId="{88BF728F-2761-4A18-B010-A784BF16A76E}" sibTransId="{7EC00C25-EB66-4470-AD21-A8BFE427F93C}"/>
    <dgm:cxn modelId="{1C5E11CA-4917-4E2E-815B-47AE967013E6}" type="presOf" srcId="{26021F0D-4244-4B26-A05F-253A161F8B48}" destId="{494C3E76-062C-4B96-BCFD-AD06A86324A8}" srcOrd="1" destOrd="0" presId="urn:microsoft.com/office/officeart/2005/8/layout/hierarchy6"/>
    <dgm:cxn modelId="{2BC2A6D2-0612-4C99-9D64-F66138E042A4}" type="presOf" srcId="{0FF95377-3D56-400C-AB96-4D43E8BCD2E5}" destId="{DD537E31-722E-4725-98B6-35AA29145DD3}" srcOrd="0" destOrd="0" presId="urn:microsoft.com/office/officeart/2005/8/layout/hierarchy6"/>
    <dgm:cxn modelId="{45811CD7-AFB7-44D5-9306-F95FBD03FA1E}" type="presOf" srcId="{02B12B0E-04EF-482F-BB28-B2065D0B4EB3}" destId="{57510ED3-1EA3-498F-8D7F-EB50684E8408}" srcOrd="0" destOrd="0" presId="urn:microsoft.com/office/officeart/2005/8/layout/hierarchy6"/>
    <dgm:cxn modelId="{6129A8D8-3912-4A4E-AA42-1AA6190F9827}" type="presOf" srcId="{F0FB139F-B10E-4E68-BFDE-7184BE7CBB06}" destId="{9FA3714F-7CFB-446E-A430-65868F20C8FD}" srcOrd="0" destOrd="0" presId="urn:microsoft.com/office/officeart/2005/8/layout/hierarchy6"/>
    <dgm:cxn modelId="{C12AECE1-1066-4620-A1B9-F68B284C1B90}" type="presOf" srcId="{0FE92028-586F-4784-836E-18CE05F96A3F}" destId="{2F4C30B8-8BA8-49AC-9623-9883FA9EB60F}" srcOrd="0" destOrd="0" presId="urn:microsoft.com/office/officeart/2005/8/layout/hierarchy6"/>
    <dgm:cxn modelId="{864B61F3-F530-45DD-A6FF-D67A9299340D}" srcId="{AB077484-86AB-44DE-96C9-920FD8BDB780}" destId="{0FF95377-3D56-400C-AB96-4D43E8BCD2E5}" srcOrd="0" destOrd="0" parTransId="{BB4E42A4-4969-474F-AEC1-F5ABC2483A66}" sibTransId="{DE4C5DA4-3254-44DA-829E-4EB435ED9AB7}"/>
    <dgm:cxn modelId="{0EE7E9FA-261F-43DA-962A-0A36DE64866D}" srcId="{0FF95377-3D56-400C-AB96-4D43E8BCD2E5}" destId="{C511511E-5294-41E7-975B-71D3FD0EF460}" srcOrd="0" destOrd="0" parTransId="{FC891996-E5C5-4FD7-BD90-EEE06E52A099}" sibTransId="{D1E68C7E-2698-4A22-8F89-9D8859E766DE}"/>
    <dgm:cxn modelId="{FB8951FF-D4DC-445D-B28B-A3C8729CB466}" type="presOf" srcId="{A882147E-B0D1-4BC4-8DA1-FC3A5F481668}" destId="{82CDAAB8-B14A-48DC-8CD2-D4C917F184CF}" srcOrd="1" destOrd="0" presId="urn:microsoft.com/office/officeart/2005/8/layout/hierarchy6"/>
    <dgm:cxn modelId="{F9C1CCB4-C708-42CC-A6E5-42408CBA0C45}" type="presParOf" srcId="{AC01A388-F1A3-4000-A41A-5985CB41DA82}" destId="{1F39A3E7-B1CB-491E-B23C-4DD1E751A24A}" srcOrd="0" destOrd="0" presId="urn:microsoft.com/office/officeart/2005/8/layout/hierarchy6"/>
    <dgm:cxn modelId="{440B7D21-0FE5-4F65-9B68-E25D220D69ED}" type="presParOf" srcId="{1F39A3E7-B1CB-491E-B23C-4DD1E751A24A}" destId="{00443828-3295-4910-B008-84C3915F9E08}" srcOrd="0" destOrd="0" presId="urn:microsoft.com/office/officeart/2005/8/layout/hierarchy6"/>
    <dgm:cxn modelId="{BDDC1320-111F-42F9-A5EB-C46BD1D289BF}" type="presParOf" srcId="{1F39A3E7-B1CB-491E-B23C-4DD1E751A24A}" destId="{EAD7EF58-5575-43D8-800F-CFF252E26E76}" srcOrd="1" destOrd="0" presId="urn:microsoft.com/office/officeart/2005/8/layout/hierarchy6"/>
    <dgm:cxn modelId="{D098963B-D20F-4EF5-987C-D42D76A5D318}" type="presParOf" srcId="{EAD7EF58-5575-43D8-800F-CFF252E26E76}" destId="{C91FE04D-D4DC-4224-8412-609519CD2873}" srcOrd="0" destOrd="0" presId="urn:microsoft.com/office/officeart/2005/8/layout/hierarchy6"/>
    <dgm:cxn modelId="{96F9912B-8AB8-47D2-B455-CFD76F3085E4}" type="presParOf" srcId="{C91FE04D-D4DC-4224-8412-609519CD2873}" destId="{167A6C6B-E957-41A0-A607-AD34BE309715}" srcOrd="0" destOrd="0" presId="urn:microsoft.com/office/officeart/2005/8/layout/hierarchy6"/>
    <dgm:cxn modelId="{C227442D-AB57-4901-985F-68B07107816F}" type="presParOf" srcId="{C91FE04D-D4DC-4224-8412-609519CD2873}" destId="{DF0B2142-5BAB-4CA2-8707-21BDB06A8578}" srcOrd="1" destOrd="0" presId="urn:microsoft.com/office/officeart/2005/8/layout/hierarchy6"/>
    <dgm:cxn modelId="{7C773B22-B99A-4B3A-BCCC-A039C549954F}" type="presParOf" srcId="{DF0B2142-5BAB-4CA2-8707-21BDB06A8578}" destId="{7D84597F-B955-4615-ACCB-1F7544514886}" srcOrd="0" destOrd="0" presId="urn:microsoft.com/office/officeart/2005/8/layout/hierarchy6"/>
    <dgm:cxn modelId="{E165FC9E-3657-4651-BE3B-2F271B9BFADB}" type="presParOf" srcId="{DF0B2142-5BAB-4CA2-8707-21BDB06A8578}" destId="{2937596C-E9C9-4ACD-8053-73F73200DBFB}" srcOrd="1" destOrd="0" presId="urn:microsoft.com/office/officeart/2005/8/layout/hierarchy6"/>
    <dgm:cxn modelId="{8F3C74F8-BF6A-4054-A0AC-71881E8678FE}" type="presParOf" srcId="{2937596C-E9C9-4ACD-8053-73F73200DBFB}" destId="{2F4C30B8-8BA8-49AC-9623-9883FA9EB60F}" srcOrd="0" destOrd="0" presId="urn:microsoft.com/office/officeart/2005/8/layout/hierarchy6"/>
    <dgm:cxn modelId="{A80BDF3A-6696-4A5F-930B-3170A163C181}" type="presParOf" srcId="{2937596C-E9C9-4ACD-8053-73F73200DBFB}" destId="{0C028B8A-37F0-4990-B176-E82E5CA65993}" srcOrd="1" destOrd="0" presId="urn:microsoft.com/office/officeart/2005/8/layout/hierarchy6"/>
    <dgm:cxn modelId="{F16DDB13-8933-4911-A7E6-E1598F78658F}" type="presParOf" srcId="{0C028B8A-37F0-4990-B176-E82E5CA65993}" destId="{E7AFB726-41B3-4622-8FF6-1A6FD3EEF338}" srcOrd="0" destOrd="0" presId="urn:microsoft.com/office/officeart/2005/8/layout/hierarchy6"/>
    <dgm:cxn modelId="{459EB96D-AFC2-4D81-A031-45F49BD7710F}" type="presParOf" srcId="{0C028B8A-37F0-4990-B176-E82E5CA65993}" destId="{C79BF650-575C-4B62-A58E-72384A19A2A5}" srcOrd="1" destOrd="0" presId="urn:microsoft.com/office/officeart/2005/8/layout/hierarchy6"/>
    <dgm:cxn modelId="{DA1ACF26-BA96-4FC4-B3C8-F45F4A17D895}" type="presParOf" srcId="{C79BF650-575C-4B62-A58E-72384A19A2A5}" destId="{BC68DAF0-3D5E-4E4D-AF5C-F549B84D79C7}" srcOrd="0" destOrd="0" presId="urn:microsoft.com/office/officeart/2005/8/layout/hierarchy6"/>
    <dgm:cxn modelId="{F2F1E24D-66D8-433E-A585-5F4C356CF1A9}" type="presParOf" srcId="{C79BF650-575C-4B62-A58E-72384A19A2A5}" destId="{346007FF-9356-4218-8746-A004563B35F4}" srcOrd="1" destOrd="0" presId="urn:microsoft.com/office/officeart/2005/8/layout/hierarchy6"/>
    <dgm:cxn modelId="{53F82DC5-DEAB-4E63-A93D-C9EF08103447}" type="presParOf" srcId="{346007FF-9356-4218-8746-A004563B35F4}" destId="{74308EB2-258C-47C8-9F4F-35ED81FE4B5E}" srcOrd="0" destOrd="0" presId="urn:microsoft.com/office/officeart/2005/8/layout/hierarchy6"/>
    <dgm:cxn modelId="{DC933085-AFEF-499A-9A10-C8EE18EB6DE7}" type="presParOf" srcId="{346007FF-9356-4218-8746-A004563B35F4}" destId="{C8976744-57A4-48C9-95F3-75E697D1DD31}" srcOrd="1" destOrd="0" presId="urn:microsoft.com/office/officeart/2005/8/layout/hierarchy6"/>
    <dgm:cxn modelId="{45A78040-0154-44C0-9A14-2701FCAFE9A3}" type="presParOf" srcId="{C8976744-57A4-48C9-95F3-75E697D1DD31}" destId="{9FC917A2-521C-4489-BDB8-6900CEC37F69}" srcOrd="0" destOrd="0" presId="urn:microsoft.com/office/officeart/2005/8/layout/hierarchy6"/>
    <dgm:cxn modelId="{B08CBE34-58A3-479C-9554-6CBAADADD09D}" type="presParOf" srcId="{C8976744-57A4-48C9-95F3-75E697D1DD31}" destId="{744BE5CF-E081-4831-9CA3-E5F4215BF7E2}" srcOrd="1" destOrd="0" presId="urn:microsoft.com/office/officeart/2005/8/layout/hierarchy6"/>
    <dgm:cxn modelId="{AEEDB5FF-2EF9-4D51-A796-B6B5E4DD3646}" type="presParOf" srcId="{744BE5CF-E081-4831-9CA3-E5F4215BF7E2}" destId="{2E9AEFCC-B892-405D-83D1-B6AA7F0A12AC}" srcOrd="0" destOrd="0" presId="urn:microsoft.com/office/officeart/2005/8/layout/hierarchy6"/>
    <dgm:cxn modelId="{A0380716-1E29-4BD1-AC75-5EE21EC78AC3}" type="presParOf" srcId="{744BE5CF-E081-4831-9CA3-E5F4215BF7E2}" destId="{BDB04085-8D48-4976-800D-536A3D4D4B3E}" srcOrd="1" destOrd="0" presId="urn:microsoft.com/office/officeart/2005/8/layout/hierarchy6"/>
    <dgm:cxn modelId="{2420A222-A05A-4563-8D30-AF6E914C3E46}" type="presParOf" srcId="{BDB04085-8D48-4976-800D-536A3D4D4B3E}" destId="{77738AF5-E1E6-4155-8699-ADC56D3CB428}" srcOrd="0" destOrd="0" presId="urn:microsoft.com/office/officeart/2005/8/layout/hierarchy6"/>
    <dgm:cxn modelId="{F147C036-342F-44FF-9D62-7183D1EDAC7E}" type="presParOf" srcId="{BDB04085-8D48-4976-800D-536A3D4D4B3E}" destId="{EFE8A209-B3A2-472B-BF78-47E769BA040D}" srcOrd="1" destOrd="0" presId="urn:microsoft.com/office/officeart/2005/8/layout/hierarchy6"/>
    <dgm:cxn modelId="{CD3CEFF0-8075-451A-A5A6-BDB2A5621626}" type="presParOf" srcId="{346007FF-9356-4218-8746-A004563B35F4}" destId="{57510ED3-1EA3-498F-8D7F-EB50684E8408}" srcOrd="2" destOrd="0" presId="urn:microsoft.com/office/officeart/2005/8/layout/hierarchy6"/>
    <dgm:cxn modelId="{3C5F4FF7-7AC1-4898-9711-86F536F1E59A}" type="presParOf" srcId="{346007FF-9356-4218-8746-A004563B35F4}" destId="{741BD74F-8D62-4828-9970-E0B81ECF7220}" srcOrd="3" destOrd="0" presId="urn:microsoft.com/office/officeart/2005/8/layout/hierarchy6"/>
    <dgm:cxn modelId="{369D4BE9-5D7E-441F-999F-E4920AA2F057}" type="presParOf" srcId="{741BD74F-8D62-4828-9970-E0B81ECF7220}" destId="{E420368E-3685-401C-9E57-CE3D087602E7}" srcOrd="0" destOrd="0" presId="urn:microsoft.com/office/officeart/2005/8/layout/hierarchy6"/>
    <dgm:cxn modelId="{35BFCB85-AE30-4FE5-BB14-5E190773A52D}" type="presParOf" srcId="{741BD74F-8D62-4828-9970-E0B81ECF7220}" destId="{586C8922-BF04-4DFF-907F-BEB24F6E890D}" srcOrd="1" destOrd="0" presId="urn:microsoft.com/office/officeart/2005/8/layout/hierarchy6"/>
    <dgm:cxn modelId="{9A441D64-FFB5-4EBF-865A-66BD2E564959}" type="presParOf" srcId="{586C8922-BF04-4DFF-907F-BEB24F6E890D}" destId="{8F7980FE-8213-485F-BA27-B1B8F1C1C841}" srcOrd="0" destOrd="0" presId="urn:microsoft.com/office/officeart/2005/8/layout/hierarchy6"/>
    <dgm:cxn modelId="{60A2DEE3-CD10-4BF3-B6C5-49FFB258187D}" type="presParOf" srcId="{586C8922-BF04-4DFF-907F-BEB24F6E890D}" destId="{4FD63186-36A6-48C5-960B-98A309688A09}" srcOrd="1" destOrd="0" presId="urn:microsoft.com/office/officeart/2005/8/layout/hierarchy6"/>
    <dgm:cxn modelId="{E6F19E16-0173-4478-9298-01DC8D78921B}" type="presParOf" srcId="{4FD63186-36A6-48C5-960B-98A309688A09}" destId="{3BC35FC8-B57E-4BAD-A457-911980391909}" srcOrd="0" destOrd="0" presId="urn:microsoft.com/office/officeart/2005/8/layout/hierarchy6"/>
    <dgm:cxn modelId="{8C6C3E9B-CF76-4BD5-85B2-9B156C810256}" type="presParOf" srcId="{4FD63186-36A6-48C5-960B-98A309688A09}" destId="{E892DC03-ACCD-4E35-95E5-A8E7A1CC4DF8}" srcOrd="1" destOrd="0" presId="urn:microsoft.com/office/officeart/2005/8/layout/hierarchy6"/>
    <dgm:cxn modelId="{3324C371-9313-46FF-9B95-0514E173F01B}" type="presParOf" srcId="{0C028B8A-37F0-4990-B176-E82E5CA65993}" destId="{DAEA7991-829A-4573-9A1C-92E8B026476C}" srcOrd="2" destOrd="0" presId="urn:microsoft.com/office/officeart/2005/8/layout/hierarchy6"/>
    <dgm:cxn modelId="{A319D191-C9AC-4631-A3DB-223B5FDDBE22}" type="presParOf" srcId="{0C028B8A-37F0-4990-B176-E82E5CA65993}" destId="{0DDC1679-529F-4391-9DF0-D631BF0BA7E9}" srcOrd="3" destOrd="0" presId="urn:microsoft.com/office/officeart/2005/8/layout/hierarchy6"/>
    <dgm:cxn modelId="{D20FD973-7B36-4C82-A0BA-BD4861B55686}" type="presParOf" srcId="{0DDC1679-529F-4391-9DF0-D631BF0BA7E9}" destId="{A4831006-BE1C-487B-B678-BFC92C61FB14}" srcOrd="0" destOrd="0" presId="urn:microsoft.com/office/officeart/2005/8/layout/hierarchy6"/>
    <dgm:cxn modelId="{C857F805-62D3-4167-A8A1-BC31B78FBE70}" type="presParOf" srcId="{0DDC1679-529F-4391-9DF0-D631BF0BA7E9}" destId="{953AD6CB-4E7F-409B-983F-8E837F6DB57B}" srcOrd="1" destOrd="0" presId="urn:microsoft.com/office/officeart/2005/8/layout/hierarchy6"/>
    <dgm:cxn modelId="{1B9A3D88-0243-4078-A0ED-11FD3ED51FF6}" type="presParOf" srcId="{953AD6CB-4E7F-409B-983F-8E837F6DB57B}" destId="{74EB8B2C-AC13-410F-8CCE-92941DBD0FA0}" srcOrd="0" destOrd="0" presId="urn:microsoft.com/office/officeart/2005/8/layout/hierarchy6"/>
    <dgm:cxn modelId="{05A0CD48-1DAA-4B27-AFC6-E34859AC1E65}" type="presParOf" srcId="{953AD6CB-4E7F-409B-983F-8E837F6DB57B}" destId="{669EB23C-DADF-4683-99C5-E6DE2D7C2001}" srcOrd="1" destOrd="0" presId="urn:microsoft.com/office/officeart/2005/8/layout/hierarchy6"/>
    <dgm:cxn modelId="{CB741EEB-FDA5-42FA-BD22-2D686F69FB36}" type="presParOf" srcId="{669EB23C-DADF-4683-99C5-E6DE2D7C2001}" destId="{DD537E31-722E-4725-98B6-35AA29145DD3}" srcOrd="0" destOrd="0" presId="urn:microsoft.com/office/officeart/2005/8/layout/hierarchy6"/>
    <dgm:cxn modelId="{62D30282-149E-432B-B6B5-7A384A5F7543}" type="presParOf" srcId="{669EB23C-DADF-4683-99C5-E6DE2D7C2001}" destId="{E6244F82-FEA0-4858-8215-262BF74E0023}" srcOrd="1" destOrd="0" presId="urn:microsoft.com/office/officeart/2005/8/layout/hierarchy6"/>
    <dgm:cxn modelId="{9147BE68-B61A-4EEC-B09B-E009E7542268}" type="presParOf" srcId="{E6244F82-FEA0-4858-8215-262BF74E0023}" destId="{43DB621C-5801-42B9-AB54-9BA9F5B9ECEF}" srcOrd="0" destOrd="0" presId="urn:microsoft.com/office/officeart/2005/8/layout/hierarchy6"/>
    <dgm:cxn modelId="{1353B2EF-EFA4-4C6C-9CF5-D5AA346E54D3}" type="presParOf" srcId="{E6244F82-FEA0-4858-8215-262BF74E0023}" destId="{BE400CE3-5B8A-4A2A-AEF6-94C843312EAF}" srcOrd="1" destOrd="0" presId="urn:microsoft.com/office/officeart/2005/8/layout/hierarchy6"/>
    <dgm:cxn modelId="{5710324C-354E-4651-A390-356074181112}" type="presParOf" srcId="{BE400CE3-5B8A-4A2A-AEF6-94C843312EAF}" destId="{C21C7B2D-C75D-4140-B362-1B6B12636005}" srcOrd="0" destOrd="0" presId="urn:microsoft.com/office/officeart/2005/8/layout/hierarchy6"/>
    <dgm:cxn modelId="{2106F751-3E18-4A4A-AD22-02274EF00ABF}" type="presParOf" srcId="{BE400CE3-5B8A-4A2A-AEF6-94C843312EAF}" destId="{38E49103-3DB3-4BE7-B767-536EDAA056F0}" srcOrd="1" destOrd="0" presId="urn:microsoft.com/office/officeart/2005/8/layout/hierarchy6"/>
    <dgm:cxn modelId="{7DEE42A6-9984-4FC6-B12A-CB496767D7DF}" type="presParOf" srcId="{AC01A388-F1A3-4000-A41A-5985CB41DA82}" destId="{640B8F49-24F8-403C-8609-11065B7E0B8F}" srcOrd="1" destOrd="0" presId="urn:microsoft.com/office/officeart/2005/8/layout/hierarchy6"/>
    <dgm:cxn modelId="{D2F1AB32-06A8-43A2-BDC0-7772E9879A55}" type="presParOf" srcId="{640B8F49-24F8-403C-8609-11065B7E0B8F}" destId="{B9EF9C47-B486-4962-9EC2-4E2221669F0F}" srcOrd="0" destOrd="0" presId="urn:microsoft.com/office/officeart/2005/8/layout/hierarchy6"/>
    <dgm:cxn modelId="{1EBBD3FF-BD3B-4478-A484-BECCB564AC22}" type="presParOf" srcId="{B9EF9C47-B486-4962-9EC2-4E2221669F0F}" destId="{D180610E-EA80-4A1B-837B-27356BD8B066}" srcOrd="0" destOrd="0" presId="urn:microsoft.com/office/officeart/2005/8/layout/hierarchy6"/>
    <dgm:cxn modelId="{90D47DB9-AB2E-4413-A8D4-37D1B0E9D4B8}" type="presParOf" srcId="{B9EF9C47-B486-4962-9EC2-4E2221669F0F}" destId="{2F2686FC-A37B-4B6D-BD01-9ECCA535BF43}" srcOrd="1" destOrd="0" presId="urn:microsoft.com/office/officeart/2005/8/layout/hierarchy6"/>
    <dgm:cxn modelId="{53355F86-7C57-48D4-8DA3-8E724DEEF2EE}" type="presParOf" srcId="{640B8F49-24F8-403C-8609-11065B7E0B8F}" destId="{7499FEEA-71B6-439A-9C60-31BE0EA407C7}" srcOrd="1" destOrd="0" presId="urn:microsoft.com/office/officeart/2005/8/layout/hierarchy6"/>
    <dgm:cxn modelId="{DE4F3AB2-CBD1-45B8-B96A-7A5077C2ABB9}" type="presParOf" srcId="{7499FEEA-71B6-439A-9C60-31BE0EA407C7}" destId="{9DDAA277-871B-47B8-8B7F-AA60E85A15DB}" srcOrd="0" destOrd="0" presId="urn:microsoft.com/office/officeart/2005/8/layout/hierarchy6"/>
    <dgm:cxn modelId="{E7CAB944-E5B5-4CF7-8EBB-98047C4AF0C4}" type="presParOf" srcId="{640B8F49-24F8-403C-8609-11065B7E0B8F}" destId="{4C9043D1-6CFD-42AB-9DDE-17EEC1237A0B}" srcOrd="2" destOrd="0" presId="urn:microsoft.com/office/officeart/2005/8/layout/hierarchy6"/>
    <dgm:cxn modelId="{69305F36-FBC9-4943-ADDE-5D1DFA1E1ADE}" type="presParOf" srcId="{4C9043D1-6CFD-42AB-9DDE-17EEC1237A0B}" destId="{AB7921E2-5AAF-4B61-B854-184DB1BED990}" srcOrd="0" destOrd="0" presId="urn:microsoft.com/office/officeart/2005/8/layout/hierarchy6"/>
    <dgm:cxn modelId="{7AF56974-DA8B-4551-BA36-8BEC9FF0AC0D}" type="presParOf" srcId="{4C9043D1-6CFD-42AB-9DDE-17EEC1237A0B}" destId="{7FE8E1DD-AA0A-4BE5-935F-406EF22F82C1}" srcOrd="1" destOrd="0" presId="urn:microsoft.com/office/officeart/2005/8/layout/hierarchy6"/>
    <dgm:cxn modelId="{CBE3F215-02D2-4B53-B66E-8A793B1C5AE7}" type="presParOf" srcId="{640B8F49-24F8-403C-8609-11065B7E0B8F}" destId="{D86C77C2-3F21-4912-82C8-FB65726F277B}" srcOrd="3" destOrd="0" presId="urn:microsoft.com/office/officeart/2005/8/layout/hierarchy6"/>
    <dgm:cxn modelId="{1A2A3264-24BF-4A69-8B7B-6A4C1C8C7EB0}" type="presParOf" srcId="{D86C77C2-3F21-4912-82C8-FB65726F277B}" destId="{A21851AF-55CB-4A35-9479-EE8FC53F602E}" srcOrd="0" destOrd="0" presId="urn:microsoft.com/office/officeart/2005/8/layout/hierarchy6"/>
    <dgm:cxn modelId="{E8311275-88B5-4143-ABFC-4E2473E326ED}" type="presParOf" srcId="{640B8F49-24F8-403C-8609-11065B7E0B8F}" destId="{540D23CF-C3C5-4DEF-933C-43926519ED3F}" srcOrd="4" destOrd="0" presId="urn:microsoft.com/office/officeart/2005/8/layout/hierarchy6"/>
    <dgm:cxn modelId="{A458B2C9-5664-497C-8BF8-C5C3C9D3C825}" type="presParOf" srcId="{540D23CF-C3C5-4DEF-933C-43926519ED3F}" destId="{9FA3714F-7CFB-446E-A430-65868F20C8FD}" srcOrd="0" destOrd="0" presId="urn:microsoft.com/office/officeart/2005/8/layout/hierarchy6"/>
    <dgm:cxn modelId="{F61E2F96-AF7A-4CDE-A667-A2A832351BC0}" type="presParOf" srcId="{540D23CF-C3C5-4DEF-933C-43926519ED3F}" destId="{27534CA2-C093-418F-8ECD-7828EAD5D13E}" srcOrd="1" destOrd="0" presId="urn:microsoft.com/office/officeart/2005/8/layout/hierarchy6"/>
    <dgm:cxn modelId="{FACC04BE-F98B-488D-B8F6-A99D35AA5038}" type="presParOf" srcId="{640B8F49-24F8-403C-8609-11065B7E0B8F}" destId="{32B8B1CD-7AC7-4FA2-822F-F0DF19606D3A}" srcOrd="5" destOrd="0" presId="urn:microsoft.com/office/officeart/2005/8/layout/hierarchy6"/>
    <dgm:cxn modelId="{A53C718E-1855-4CA3-942F-3DAE0E01FC5D}" type="presParOf" srcId="{32B8B1CD-7AC7-4FA2-822F-F0DF19606D3A}" destId="{8276D263-207C-49DD-A984-5AE0D12D77AB}" srcOrd="0" destOrd="0" presId="urn:microsoft.com/office/officeart/2005/8/layout/hierarchy6"/>
    <dgm:cxn modelId="{28FB74BC-2C23-4599-BAE0-7022CB6B31DE}" type="presParOf" srcId="{640B8F49-24F8-403C-8609-11065B7E0B8F}" destId="{04BAB3D1-98D7-4416-8E8E-DC791BDF48B7}" srcOrd="6" destOrd="0" presId="urn:microsoft.com/office/officeart/2005/8/layout/hierarchy6"/>
    <dgm:cxn modelId="{E375ED5E-A274-4F05-B96C-B0E4FE06D7CF}" type="presParOf" srcId="{04BAB3D1-98D7-4416-8E8E-DC791BDF48B7}" destId="{9610FDE4-F71D-4441-BA88-48EC4DC7C771}" srcOrd="0" destOrd="0" presId="urn:microsoft.com/office/officeart/2005/8/layout/hierarchy6"/>
    <dgm:cxn modelId="{D18767AE-09DD-4164-9CF5-D8BEF8311971}" type="presParOf" srcId="{04BAB3D1-98D7-4416-8E8E-DC791BDF48B7}" destId="{82CDAAB8-B14A-48DC-8CD2-D4C917F184CF}" srcOrd="1" destOrd="0" presId="urn:microsoft.com/office/officeart/2005/8/layout/hierarchy6"/>
    <dgm:cxn modelId="{2485404C-7744-4874-9D27-0F42945230F1}" type="presParOf" srcId="{640B8F49-24F8-403C-8609-11065B7E0B8F}" destId="{7905B6F7-9CB7-46AE-964C-4D257146485A}" srcOrd="7" destOrd="0" presId="urn:microsoft.com/office/officeart/2005/8/layout/hierarchy6"/>
    <dgm:cxn modelId="{16292E56-F80E-4553-8379-97401EA82FAB}" type="presParOf" srcId="{7905B6F7-9CB7-46AE-964C-4D257146485A}" destId="{6991B498-7061-45F0-B8A5-A842F0A8D4C6}" srcOrd="0" destOrd="0" presId="urn:microsoft.com/office/officeart/2005/8/layout/hierarchy6"/>
    <dgm:cxn modelId="{6D664B68-6119-4B95-BE2C-63F43634452E}" type="presParOf" srcId="{640B8F49-24F8-403C-8609-11065B7E0B8F}" destId="{1A468FC2-CC1C-4D37-8FF4-39114E3616E8}" srcOrd="8" destOrd="0" presId="urn:microsoft.com/office/officeart/2005/8/layout/hierarchy6"/>
    <dgm:cxn modelId="{AB5553EB-51D3-4681-9229-4854F51BBB7E}" type="presParOf" srcId="{1A468FC2-CC1C-4D37-8FF4-39114E3616E8}" destId="{659F238C-E93A-4B88-B5FC-5F6BD3E9399E}" srcOrd="0" destOrd="0" presId="urn:microsoft.com/office/officeart/2005/8/layout/hierarchy6"/>
    <dgm:cxn modelId="{37E3D47C-B766-4BF1-A461-F31B1BED44D0}" type="presParOf" srcId="{1A468FC2-CC1C-4D37-8FF4-39114E3616E8}" destId="{494C3E76-062C-4B96-BCFD-AD06A86324A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F9E53-B3F0-4FF4-B4B0-BF47A99EB477}">
      <dsp:nvSpPr>
        <dsp:cNvPr id="0" name=""/>
        <dsp:cNvSpPr/>
      </dsp:nvSpPr>
      <dsp:spPr>
        <a:xfrm>
          <a:off x="895602" y="-43141"/>
          <a:ext cx="2935594" cy="2935594"/>
        </a:xfrm>
        <a:prstGeom prst="circularArrow">
          <a:avLst>
            <a:gd name="adj1" fmla="val 4668"/>
            <a:gd name="adj2" fmla="val 272909"/>
            <a:gd name="adj3" fmla="val 13107840"/>
            <a:gd name="adj4" fmla="val 17845349"/>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A7E74-FB66-4587-A67D-0C27F3CB2507}">
      <dsp:nvSpPr>
        <dsp:cNvPr id="0" name=""/>
        <dsp:cNvSpPr/>
      </dsp:nvSpPr>
      <dsp:spPr>
        <a:xfrm>
          <a:off x="1456352" y="976"/>
          <a:ext cx="1814093" cy="9070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Observe</a:t>
          </a:r>
        </a:p>
      </dsp:txBody>
      <dsp:txXfrm>
        <a:off x="1500630" y="45254"/>
        <a:ext cx="1725537" cy="818490"/>
      </dsp:txXfrm>
    </dsp:sp>
    <dsp:sp modelId="{73508845-3187-4250-9A5B-F742B0561625}">
      <dsp:nvSpPr>
        <dsp:cNvPr id="0" name=""/>
        <dsp:cNvSpPr/>
      </dsp:nvSpPr>
      <dsp:spPr>
        <a:xfrm>
          <a:off x="2510426" y="1055050"/>
          <a:ext cx="1814093" cy="9070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Orient</a:t>
          </a:r>
        </a:p>
      </dsp:txBody>
      <dsp:txXfrm>
        <a:off x="2554704" y="1099328"/>
        <a:ext cx="1725537" cy="818490"/>
      </dsp:txXfrm>
    </dsp:sp>
    <dsp:sp modelId="{374F9121-2D6E-4A15-AEE4-6E528527B3D9}">
      <dsp:nvSpPr>
        <dsp:cNvPr id="0" name=""/>
        <dsp:cNvSpPr/>
      </dsp:nvSpPr>
      <dsp:spPr>
        <a:xfrm>
          <a:off x="1456352" y="2109124"/>
          <a:ext cx="1814093" cy="90704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Decide</a:t>
          </a:r>
        </a:p>
      </dsp:txBody>
      <dsp:txXfrm>
        <a:off x="1500630" y="2153402"/>
        <a:ext cx="1725537" cy="818490"/>
      </dsp:txXfrm>
    </dsp:sp>
    <dsp:sp modelId="{AF7737EA-A9EB-410F-BD9D-C855D4BEEB93}">
      <dsp:nvSpPr>
        <dsp:cNvPr id="0" name=""/>
        <dsp:cNvSpPr/>
      </dsp:nvSpPr>
      <dsp:spPr>
        <a:xfrm>
          <a:off x="402279" y="1055050"/>
          <a:ext cx="1814093" cy="9070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Act</a:t>
          </a:r>
        </a:p>
      </dsp:txBody>
      <dsp:txXfrm>
        <a:off x="446557" y="1099328"/>
        <a:ext cx="1725537" cy="818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238C-E93A-4B88-B5FC-5F6BD3E9399E}">
      <dsp:nvSpPr>
        <dsp:cNvPr id="0" name=""/>
        <dsp:cNvSpPr/>
      </dsp:nvSpPr>
      <dsp:spPr>
        <a:xfrm>
          <a:off x="0" y="3668551"/>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Implementation Costs</a:t>
          </a:r>
        </a:p>
      </dsp:txBody>
      <dsp:txXfrm>
        <a:off x="0" y="3668551"/>
        <a:ext cx="2851610" cy="783450"/>
      </dsp:txXfrm>
    </dsp:sp>
    <dsp:sp modelId="{9610FDE4-F71D-4441-BA88-48EC4DC7C771}">
      <dsp:nvSpPr>
        <dsp:cNvPr id="0" name=""/>
        <dsp:cNvSpPr/>
      </dsp:nvSpPr>
      <dsp:spPr>
        <a:xfrm>
          <a:off x="0" y="2754526"/>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Reduction Methods</a:t>
          </a:r>
        </a:p>
      </dsp:txBody>
      <dsp:txXfrm>
        <a:off x="0" y="2754526"/>
        <a:ext cx="2851610" cy="783450"/>
      </dsp:txXfrm>
    </dsp:sp>
    <dsp:sp modelId="{9FA3714F-7CFB-446E-A430-65868F20C8FD}">
      <dsp:nvSpPr>
        <dsp:cNvPr id="0" name=""/>
        <dsp:cNvSpPr/>
      </dsp:nvSpPr>
      <dsp:spPr>
        <a:xfrm>
          <a:off x="0" y="184050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Quantification Methods</a:t>
          </a:r>
        </a:p>
      </dsp:txBody>
      <dsp:txXfrm>
        <a:off x="0" y="1840500"/>
        <a:ext cx="2851610" cy="783450"/>
      </dsp:txXfrm>
    </dsp:sp>
    <dsp:sp modelId="{AB7921E2-5AAF-4B61-B854-184DB1BED990}">
      <dsp:nvSpPr>
        <dsp:cNvPr id="0" name=""/>
        <dsp:cNvSpPr/>
      </dsp:nvSpPr>
      <dsp:spPr>
        <a:xfrm>
          <a:off x="0" y="926475"/>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Risk to Decision Making</a:t>
          </a:r>
        </a:p>
      </dsp:txBody>
      <dsp:txXfrm>
        <a:off x="0" y="926475"/>
        <a:ext cx="2851610" cy="783450"/>
      </dsp:txXfrm>
    </dsp:sp>
    <dsp:sp modelId="{D180610E-EA80-4A1B-837B-27356BD8B066}">
      <dsp:nvSpPr>
        <dsp:cNvPr id="0" name=""/>
        <dsp:cNvSpPr/>
      </dsp:nvSpPr>
      <dsp:spPr>
        <a:xfrm>
          <a:off x="0" y="1245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Uncertainty Sources</a:t>
          </a:r>
        </a:p>
      </dsp:txBody>
      <dsp:txXfrm>
        <a:off x="0" y="12450"/>
        <a:ext cx="2851610" cy="783450"/>
      </dsp:txXfrm>
    </dsp:sp>
    <dsp:sp modelId="{167A6C6B-E957-41A0-A607-AD34BE309715}">
      <dsp:nvSpPr>
        <dsp:cNvPr id="0" name=""/>
        <dsp:cNvSpPr/>
      </dsp:nvSpPr>
      <dsp:spPr>
        <a:xfrm>
          <a:off x="5912055" y="777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Source 1</a:t>
          </a:r>
        </a:p>
      </dsp:txBody>
      <dsp:txXfrm>
        <a:off x="5931177" y="96860"/>
        <a:ext cx="941068" cy="614631"/>
      </dsp:txXfrm>
    </dsp:sp>
    <dsp:sp modelId="{7D84597F-B955-4615-ACCB-1F7544514886}">
      <dsp:nvSpPr>
        <dsp:cNvPr id="0" name=""/>
        <dsp:cNvSpPr/>
      </dsp:nvSpPr>
      <dsp:spPr>
        <a:xfrm>
          <a:off x="6355991" y="730613"/>
          <a:ext cx="91440" cy="261150"/>
        </a:xfrm>
        <a:custGeom>
          <a:avLst/>
          <a:gdLst/>
          <a:ahLst/>
          <a:cxnLst/>
          <a:rect l="0" t="0" r="0" b="0"/>
          <a:pathLst>
            <a:path>
              <a:moveTo>
                <a:pt x="45720" y="0"/>
              </a:moveTo>
              <a:lnTo>
                <a:pt x="45720" y="2611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C30B8-8BA8-49AC-9623-9883FA9EB60F}">
      <dsp:nvSpPr>
        <dsp:cNvPr id="0" name=""/>
        <dsp:cNvSpPr/>
      </dsp:nvSpPr>
      <dsp:spPr>
        <a:xfrm>
          <a:off x="5912055" y="99176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Risk 1</a:t>
          </a:r>
        </a:p>
      </dsp:txBody>
      <dsp:txXfrm>
        <a:off x="5931177" y="1010885"/>
        <a:ext cx="941068" cy="614631"/>
      </dsp:txXfrm>
    </dsp:sp>
    <dsp:sp modelId="{E7AFB726-41B3-4622-8FF6-1A6FD3EEF338}">
      <dsp:nvSpPr>
        <dsp:cNvPr id="0" name=""/>
        <dsp:cNvSpPr/>
      </dsp:nvSpPr>
      <dsp:spPr>
        <a:xfrm>
          <a:off x="5446881" y="1644638"/>
          <a:ext cx="954829" cy="261150"/>
        </a:xfrm>
        <a:custGeom>
          <a:avLst/>
          <a:gdLst/>
          <a:ahLst/>
          <a:cxnLst/>
          <a:rect l="0" t="0" r="0" b="0"/>
          <a:pathLst>
            <a:path>
              <a:moveTo>
                <a:pt x="954829" y="0"/>
              </a:moveTo>
              <a:lnTo>
                <a:pt x="954829"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8DAF0-3D5E-4E4D-AF5C-F549B84D79C7}">
      <dsp:nvSpPr>
        <dsp:cNvPr id="0" name=""/>
        <dsp:cNvSpPr/>
      </dsp:nvSpPr>
      <dsp:spPr>
        <a:xfrm>
          <a:off x="495722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UQ1</a:t>
          </a:r>
        </a:p>
      </dsp:txBody>
      <dsp:txXfrm>
        <a:off x="4976347" y="1924910"/>
        <a:ext cx="941068" cy="614631"/>
      </dsp:txXfrm>
    </dsp:sp>
    <dsp:sp modelId="{74308EB2-258C-47C8-9F4F-35ED81FE4B5E}">
      <dsp:nvSpPr>
        <dsp:cNvPr id="0" name=""/>
        <dsp:cNvSpPr/>
      </dsp:nvSpPr>
      <dsp:spPr>
        <a:xfrm>
          <a:off x="4810328" y="2558663"/>
          <a:ext cx="636553" cy="261150"/>
        </a:xfrm>
        <a:custGeom>
          <a:avLst/>
          <a:gdLst/>
          <a:ahLst/>
          <a:cxnLst/>
          <a:rect l="0" t="0" r="0" b="0"/>
          <a:pathLst>
            <a:path>
              <a:moveTo>
                <a:pt x="636553" y="0"/>
              </a:moveTo>
              <a:lnTo>
                <a:pt x="636553"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C917A2-521C-4489-BDB8-6900CEC37F69}">
      <dsp:nvSpPr>
        <dsp:cNvPr id="0" name=""/>
        <dsp:cNvSpPr/>
      </dsp:nvSpPr>
      <dsp:spPr>
        <a:xfrm>
          <a:off x="4320671"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RM1-1</a:t>
          </a:r>
        </a:p>
      </dsp:txBody>
      <dsp:txXfrm>
        <a:off x="4339793" y="2838935"/>
        <a:ext cx="941068" cy="614631"/>
      </dsp:txXfrm>
    </dsp:sp>
    <dsp:sp modelId="{2E9AEFCC-B892-405D-83D1-B6AA7F0A12AC}">
      <dsp:nvSpPr>
        <dsp:cNvPr id="0" name=""/>
        <dsp:cNvSpPr/>
      </dsp:nvSpPr>
      <dsp:spPr>
        <a:xfrm>
          <a:off x="4764608"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38AF5-E1E6-4155-8699-ADC56D3CB428}">
      <dsp:nvSpPr>
        <dsp:cNvPr id="0" name=""/>
        <dsp:cNvSpPr/>
      </dsp:nvSpPr>
      <dsp:spPr>
        <a:xfrm>
          <a:off x="4320671"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C1-1</a:t>
          </a:r>
        </a:p>
      </dsp:txBody>
      <dsp:txXfrm>
        <a:off x="4339793" y="3752960"/>
        <a:ext cx="941068" cy="614631"/>
      </dsp:txXfrm>
    </dsp:sp>
    <dsp:sp modelId="{57510ED3-1EA3-498F-8D7F-EB50684E8408}">
      <dsp:nvSpPr>
        <dsp:cNvPr id="0" name=""/>
        <dsp:cNvSpPr/>
      </dsp:nvSpPr>
      <dsp:spPr>
        <a:xfrm>
          <a:off x="5446881" y="2558663"/>
          <a:ext cx="636553" cy="261150"/>
        </a:xfrm>
        <a:custGeom>
          <a:avLst/>
          <a:gdLst/>
          <a:ahLst/>
          <a:cxnLst/>
          <a:rect l="0" t="0" r="0" b="0"/>
          <a:pathLst>
            <a:path>
              <a:moveTo>
                <a:pt x="0" y="0"/>
              </a:moveTo>
              <a:lnTo>
                <a:pt x="0" y="130575"/>
              </a:lnTo>
              <a:lnTo>
                <a:pt x="636553" y="130575"/>
              </a:lnTo>
              <a:lnTo>
                <a:pt x="636553"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0368E-3685-401C-9E57-CE3D087602E7}">
      <dsp:nvSpPr>
        <dsp:cNvPr id="0" name=""/>
        <dsp:cNvSpPr/>
      </dsp:nvSpPr>
      <dsp:spPr>
        <a:xfrm>
          <a:off x="5593778"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RM1-2</a:t>
          </a:r>
        </a:p>
      </dsp:txBody>
      <dsp:txXfrm>
        <a:off x="5612900" y="2838935"/>
        <a:ext cx="941068" cy="614631"/>
      </dsp:txXfrm>
    </dsp:sp>
    <dsp:sp modelId="{8F7980FE-8213-485F-BA27-B1B8F1C1C841}">
      <dsp:nvSpPr>
        <dsp:cNvPr id="0" name=""/>
        <dsp:cNvSpPr/>
      </dsp:nvSpPr>
      <dsp:spPr>
        <a:xfrm>
          <a:off x="6037714"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35FC8-B57E-4BAD-A457-911980391909}">
      <dsp:nvSpPr>
        <dsp:cNvPr id="0" name=""/>
        <dsp:cNvSpPr/>
      </dsp:nvSpPr>
      <dsp:spPr>
        <a:xfrm>
          <a:off x="5593778"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C1-2</a:t>
          </a:r>
        </a:p>
      </dsp:txBody>
      <dsp:txXfrm>
        <a:off x="5612900" y="3752960"/>
        <a:ext cx="941068" cy="614631"/>
      </dsp:txXfrm>
    </dsp:sp>
    <dsp:sp modelId="{DAEA7991-829A-4573-9A1C-92E8B026476C}">
      <dsp:nvSpPr>
        <dsp:cNvPr id="0" name=""/>
        <dsp:cNvSpPr/>
      </dsp:nvSpPr>
      <dsp:spPr>
        <a:xfrm>
          <a:off x="6401711" y="1644638"/>
          <a:ext cx="954829" cy="261150"/>
        </a:xfrm>
        <a:custGeom>
          <a:avLst/>
          <a:gdLst/>
          <a:ahLst/>
          <a:cxnLst/>
          <a:rect l="0" t="0" r="0" b="0"/>
          <a:pathLst>
            <a:path>
              <a:moveTo>
                <a:pt x="0" y="0"/>
              </a:moveTo>
              <a:lnTo>
                <a:pt x="0" y="130575"/>
              </a:lnTo>
              <a:lnTo>
                <a:pt x="954829" y="130575"/>
              </a:lnTo>
              <a:lnTo>
                <a:pt x="954829"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31006-BE1C-487B-B678-BFC92C61FB14}">
      <dsp:nvSpPr>
        <dsp:cNvPr id="0" name=""/>
        <dsp:cNvSpPr/>
      </dsp:nvSpPr>
      <dsp:spPr>
        <a:xfrm>
          <a:off x="686688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UQ2</a:t>
          </a:r>
        </a:p>
      </dsp:txBody>
      <dsp:txXfrm>
        <a:off x="6886007" y="1924910"/>
        <a:ext cx="941068" cy="614631"/>
      </dsp:txXfrm>
    </dsp:sp>
    <dsp:sp modelId="{74EB8B2C-AC13-410F-8CCE-92941DBD0FA0}">
      <dsp:nvSpPr>
        <dsp:cNvPr id="0" name=""/>
        <dsp:cNvSpPr/>
      </dsp:nvSpPr>
      <dsp:spPr>
        <a:xfrm>
          <a:off x="7310821" y="2558663"/>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37E31-722E-4725-98B6-35AA29145DD3}">
      <dsp:nvSpPr>
        <dsp:cNvPr id="0" name=""/>
        <dsp:cNvSpPr/>
      </dsp:nvSpPr>
      <dsp:spPr>
        <a:xfrm>
          <a:off x="6866885"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RM2-1</a:t>
          </a:r>
        </a:p>
      </dsp:txBody>
      <dsp:txXfrm>
        <a:off x="6886007" y="2838935"/>
        <a:ext cx="941068" cy="614631"/>
      </dsp:txXfrm>
    </dsp:sp>
    <dsp:sp modelId="{43DB621C-5801-42B9-AB54-9BA9F5B9ECEF}">
      <dsp:nvSpPr>
        <dsp:cNvPr id="0" name=""/>
        <dsp:cNvSpPr/>
      </dsp:nvSpPr>
      <dsp:spPr>
        <a:xfrm>
          <a:off x="7310821"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C7B2D-C75D-4140-B362-1B6B12636005}">
      <dsp:nvSpPr>
        <dsp:cNvPr id="0" name=""/>
        <dsp:cNvSpPr/>
      </dsp:nvSpPr>
      <dsp:spPr>
        <a:xfrm>
          <a:off x="6866885"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C2-1</a:t>
          </a:r>
        </a:p>
      </dsp:txBody>
      <dsp:txXfrm>
        <a:off x="6886007" y="3752960"/>
        <a:ext cx="941068" cy="614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850025" y="1238042"/>
          <a:ext cx="1293564" cy="115496"/>
        </a:xfrm>
        <a:custGeom>
          <a:avLst/>
          <a:gdLst/>
          <a:ahLst/>
          <a:cxnLst/>
          <a:rect l="0" t="0" r="0" b="0"/>
          <a:pathLst>
            <a:path>
              <a:moveTo>
                <a:pt x="0" y="115496"/>
              </a:moveTo>
              <a:lnTo>
                <a:pt x="1293564" y="115496"/>
              </a:lnTo>
              <a:lnTo>
                <a:pt x="12935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850025" y="1353539"/>
          <a:ext cx="2587129" cy="794618"/>
        </a:xfrm>
        <a:custGeom>
          <a:avLst/>
          <a:gdLst/>
          <a:ahLst/>
          <a:cxnLst/>
          <a:rect l="0" t="0" r="0" b="0"/>
          <a:pathLst>
            <a:path>
              <a:moveTo>
                <a:pt x="0" y="0"/>
              </a:moveTo>
              <a:lnTo>
                <a:pt x="2402334" y="0"/>
              </a:lnTo>
              <a:lnTo>
                <a:pt x="2402334" y="794618"/>
              </a:lnTo>
              <a:lnTo>
                <a:pt x="2587129" y="794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6285104" y="1307818"/>
          <a:ext cx="369589" cy="91440"/>
        </a:xfrm>
        <a:custGeom>
          <a:avLst/>
          <a:gdLst/>
          <a:ahLst/>
          <a:cxnLst/>
          <a:rect l="0" t="0" r="0" b="0"/>
          <a:pathLst>
            <a:path>
              <a:moveTo>
                <a:pt x="0" y="45720"/>
              </a:moveTo>
              <a:lnTo>
                <a:pt x="36958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850025" y="1307818"/>
          <a:ext cx="2587129" cy="91440"/>
        </a:xfrm>
        <a:custGeom>
          <a:avLst/>
          <a:gdLst/>
          <a:ahLst/>
          <a:cxnLst/>
          <a:rect l="0" t="0" r="0" b="0"/>
          <a:pathLst>
            <a:path>
              <a:moveTo>
                <a:pt x="0" y="45720"/>
              </a:moveTo>
              <a:lnTo>
                <a:pt x="258712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850025" y="558920"/>
          <a:ext cx="2587129" cy="794618"/>
        </a:xfrm>
        <a:custGeom>
          <a:avLst/>
          <a:gdLst/>
          <a:ahLst/>
          <a:cxnLst/>
          <a:rect l="0" t="0" r="0" b="0"/>
          <a:pathLst>
            <a:path>
              <a:moveTo>
                <a:pt x="0" y="794618"/>
              </a:moveTo>
              <a:lnTo>
                <a:pt x="2402334" y="794618"/>
              </a:lnTo>
              <a:lnTo>
                <a:pt x="2402334" y="0"/>
              </a:lnTo>
              <a:lnTo>
                <a:pt x="258712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2076"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Default.prj</a:t>
          </a:r>
          <a:endParaRPr lang="en-US" sz="1900" kern="1200" dirty="0"/>
        </a:p>
      </dsp:txBody>
      <dsp:txXfrm>
        <a:off x="2076" y="1071726"/>
        <a:ext cx="1847949" cy="563624"/>
      </dsp:txXfrm>
    </dsp:sp>
    <dsp:sp modelId="{5FF5BEB6-A0EA-4346-9611-39835FE8556F}">
      <dsp:nvSpPr>
        <dsp:cNvPr id="0" name=""/>
        <dsp:cNvSpPr/>
      </dsp:nvSpPr>
      <dsp:spPr>
        <a:xfrm>
          <a:off x="4437154" y="277108"/>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Perm_1.prj</a:t>
          </a:r>
        </a:p>
      </dsp:txBody>
      <dsp:txXfrm>
        <a:off x="4437154" y="277108"/>
        <a:ext cx="1847949" cy="563624"/>
      </dsp:txXfrm>
    </dsp:sp>
    <dsp:sp modelId="{99C3DC0F-AEAF-4F51-A476-43CD99475218}">
      <dsp:nvSpPr>
        <dsp:cNvPr id="0" name=""/>
        <dsp:cNvSpPr/>
      </dsp:nvSpPr>
      <dsp:spPr>
        <a:xfrm>
          <a:off x="443715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Perm_2.prj</a:t>
          </a:r>
        </a:p>
      </dsp:txBody>
      <dsp:txXfrm>
        <a:off x="4437154" y="1071726"/>
        <a:ext cx="1847949" cy="563624"/>
      </dsp:txXfrm>
    </dsp:sp>
    <dsp:sp modelId="{683B3F90-C130-48C3-9124-731304A10218}">
      <dsp:nvSpPr>
        <dsp:cNvPr id="0" name=""/>
        <dsp:cNvSpPr/>
      </dsp:nvSpPr>
      <dsp:spPr>
        <a:xfrm>
          <a:off x="665469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BatchFile</a:t>
          </a:r>
          <a:endParaRPr lang="en-US" sz="1900" kern="1200" dirty="0"/>
        </a:p>
      </dsp:txBody>
      <dsp:txXfrm>
        <a:off x="6654694" y="1071726"/>
        <a:ext cx="1847949" cy="563624"/>
      </dsp:txXfrm>
    </dsp:sp>
    <dsp:sp modelId="{BFD8C9E0-485D-466B-AC74-43085F14C1D4}">
      <dsp:nvSpPr>
        <dsp:cNvPr id="0" name=""/>
        <dsp:cNvSpPr/>
      </dsp:nvSpPr>
      <dsp:spPr>
        <a:xfrm>
          <a:off x="4437154" y="1866344"/>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Perm_n.prj</a:t>
          </a:r>
          <a:endParaRPr lang="en-US" sz="1900" kern="1200" dirty="0"/>
        </a:p>
      </dsp:txBody>
      <dsp:txXfrm>
        <a:off x="4437154" y="1866344"/>
        <a:ext cx="1847949" cy="563624"/>
      </dsp:txXfrm>
    </dsp:sp>
    <dsp:sp modelId="{FACB5BFA-592D-4286-A217-806435751C8A}">
      <dsp:nvSpPr>
        <dsp:cNvPr id="0" name=""/>
        <dsp:cNvSpPr/>
      </dsp:nvSpPr>
      <dsp:spPr>
        <a:xfrm>
          <a:off x="2219615" y="674417"/>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Model permutations</a:t>
          </a:r>
        </a:p>
      </dsp:txBody>
      <dsp:txXfrm>
        <a:off x="2219615" y="674417"/>
        <a:ext cx="1847949" cy="56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a:t>
            </a:fld>
            <a:endParaRPr lang="en-US"/>
          </a:p>
        </p:txBody>
      </p:sp>
    </p:spTree>
    <p:extLst>
      <p:ext uri="{BB962C8B-B14F-4D97-AF65-F5344CB8AC3E}">
        <p14:creationId xmlns:p14="http://schemas.microsoft.com/office/powerpoint/2010/main" val="147037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25</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27</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28</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46</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\cite{brancoReviewParametersIAQ2024}</a:t>
            </a:r>
          </a:p>
          <a:p>
            <a:r>
              <a:rPr lang="en-US" dirty="0"/>
              <a:t>\cite{rajagopalanYearIAQMonitoringScools2022}</a:t>
            </a:r>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a:t>
            </a:fld>
            <a:endParaRPr lang="en-US"/>
          </a:p>
        </p:txBody>
      </p:sp>
    </p:spTree>
    <p:extLst>
      <p:ext uri="{BB962C8B-B14F-4D97-AF65-F5344CB8AC3E}">
        <p14:creationId xmlns:p14="http://schemas.microsoft.com/office/powerpoint/2010/main" val="201390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\cite{weschlerChangesSince19502009}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279739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6</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15</a:t>
            </a:fld>
            <a:endParaRPr lang="en-US"/>
          </a:p>
        </p:txBody>
      </p:sp>
    </p:spTree>
    <p:extLst>
      <p:ext uri="{BB962C8B-B14F-4D97-AF65-F5344CB8AC3E}">
        <p14:creationId xmlns:p14="http://schemas.microsoft.com/office/powerpoint/2010/main" val="341102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18</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20</a:t>
            </a:fld>
            <a:endParaRPr lang="en-US"/>
          </a:p>
        </p:txBody>
      </p:sp>
    </p:spTree>
    <p:extLst>
      <p:ext uri="{BB962C8B-B14F-4D97-AF65-F5344CB8AC3E}">
        <p14:creationId xmlns:p14="http://schemas.microsoft.com/office/powerpoint/2010/main" val="11433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23</a:t>
            </a:fld>
            <a:endParaRPr lang="en-US"/>
          </a:p>
        </p:txBody>
      </p:sp>
    </p:spTree>
    <p:extLst>
      <p:ext uri="{BB962C8B-B14F-4D97-AF65-F5344CB8AC3E}">
        <p14:creationId xmlns:p14="http://schemas.microsoft.com/office/powerpoint/2010/main" val="242739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24</a:t>
            </a:fld>
            <a:endParaRPr lang="en-US"/>
          </a:p>
        </p:txBody>
      </p:sp>
    </p:spTree>
    <p:extLst>
      <p:ext uri="{BB962C8B-B14F-4D97-AF65-F5344CB8AC3E}">
        <p14:creationId xmlns:p14="http://schemas.microsoft.com/office/powerpoint/2010/main" val="2930620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0.png"/><Relationship Id="rId7" Type="http://schemas.openxmlformats.org/officeDocument/2006/relationships/diagramQuickStyle" Target="../diagrams/quickStyle3.xml"/><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2.png"/><Relationship Id="rId4" Type="http://schemas.openxmlformats.org/officeDocument/2006/relationships/image" Target="../media/image41.png"/><Relationship Id="rId9" Type="http://schemas.microsoft.com/office/2007/relationships/diagramDrawing" Target="../diagrams/drawing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annsim.org/" TargetMode="External"/><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hyperlink" Target="http://camp.cos.gmu.edu/announcement.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2812906"/>
            <a:ext cx="8587273" cy="21920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a:t>
            </a:r>
          </a:p>
          <a:p>
            <a:r>
              <a:rPr lang="en-US" sz="3600" dirty="0"/>
              <a:t>CSI PhD, </a:t>
            </a:r>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C8B83-1136-EC4D-B92C-DF139ED02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C24C4-1E1C-7B24-AD06-C505125F3773}"/>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7A2F5EDF-8328-5140-9356-614C35E435BB}"/>
              </a:ext>
            </a:extLst>
          </p:cNvPr>
          <p:cNvSpPr>
            <a:spLocks noGrp="1"/>
          </p:cNvSpPr>
          <p:nvPr>
            <p:ph type="sldNum" sz="quarter" idx="12"/>
          </p:nvPr>
        </p:nvSpPr>
        <p:spPr/>
        <p:txBody>
          <a:bodyPr/>
          <a:lstStyle/>
          <a:p>
            <a:fld id="{7B1B3024-A1D4-C04E-86A2-C13BC47B8EC2}" type="slidenum">
              <a:rPr lang="en-US" smtClean="0"/>
              <a:t>10</a:t>
            </a:fld>
            <a:endParaRPr lang="en-US"/>
          </a:p>
        </p:txBody>
      </p:sp>
      <p:sp>
        <p:nvSpPr>
          <p:cNvPr id="8" name="Oval 7">
            <a:extLst>
              <a:ext uri="{FF2B5EF4-FFF2-40B4-BE49-F238E27FC236}">
                <a16:creationId xmlns:a16="http://schemas.microsoft.com/office/drawing/2014/main" id="{6CBBA4D3-89A6-9048-FBA0-03358013C498}"/>
              </a:ext>
            </a:extLst>
          </p:cNvPr>
          <p:cNvSpPr/>
          <p:nvPr/>
        </p:nvSpPr>
        <p:spPr>
          <a:xfrm>
            <a:off x="6628833" y="1609454"/>
            <a:ext cx="2216138" cy="1982430"/>
          </a:xfrm>
          <a:prstGeom prst="ellipse">
            <a:avLst/>
          </a:prstGeom>
          <a:solidFill>
            <a:srgbClr val="006633"/>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Digital Model/ Digital Shadow/ Digital Twin</a:t>
            </a:r>
          </a:p>
        </p:txBody>
      </p:sp>
      <p:sp>
        <p:nvSpPr>
          <p:cNvPr id="3" name="Oval 2">
            <a:extLst>
              <a:ext uri="{FF2B5EF4-FFF2-40B4-BE49-F238E27FC236}">
                <a16:creationId xmlns:a16="http://schemas.microsoft.com/office/drawing/2014/main" id="{2EC3090D-808C-6DCE-56A0-5F24EF91032C}"/>
              </a:ext>
            </a:extLst>
          </p:cNvPr>
          <p:cNvSpPr/>
          <p:nvPr/>
        </p:nvSpPr>
        <p:spPr>
          <a:xfrm>
            <a:off x="1788608" y="1550051"/>
            <a:ext cx="2216138" cy="1982430"/>
          </a:xfrm>
          <a:prstGeom prst="ellipse">
            <a:avLst/>
          </a:prstGeom>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Indoor Air Quality Modeling</a:t>
            </a:r>
          </a:p>
        </p:txBody>
      </p:sp>
      <p:sp>
        <p:nvSpPr>
          <p:cNvPr id="5" name="Rectangle 4">
            <a:extLst>
              <a:ext uri="{FF2B5EF4-FFF2-40B4-BE49-F238E27FC236}">
                <a16:creationId xmlns:a16="http://schemas.microsoft.com/office/drawing/2014/main" id="{81ACDF56-7E4D-BC7D-82ED-74E0AF701A41}"/>
              </a:ext>
            </a:extLst>
          </p:cNvPr>
          <p:cNvSpPr/>
          <p:nvPr/>
        </p:nvSpPr>
        <p:spPr>
          <a:xfrm>
            <a:off x="1788608" y="1316334"/>
            <a:ext cx="9565192" cy="4923691"/>
          </a:xfrm>
          <a:prstGeom prst="rect">
            <a:avLst/>
          </a:prstGeom>
          <a:noFill/>
          <a:ln w="28575">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Oval 5">
            <a:extLst>
              <a:ext uri="{FF2B5EF4-FFF2-40B4-BE49-F238E27FC236}">
                <a16:creationId xmlns:a16="http://schemas.microsoft.com/office/drawing/2014/main" id="{1C840378-EA35-14C0-08B2-3D73DC555B8D}"/>
              </a:ext>
            </a:extLst>
          </p:cNvPr>
          <p:cNvSpPr/>
          <p:nvPr/>
        </p:nvSpPr>
        <p:spPr>
          <a:xfrm>
            <a:off x="4170067" y="3888713"/>
            <a:ext cx="2401138" cy="2224810"/>
          </a:xfrm>
          <a:prstGeom prst="ellipse">
            <a:avLst/>
          </a:prstGeom>
          <a:solidFill>
            <a:schemeClr val="tx1">
              <a:lumMod val="50000"/>
              <a:lumOff val="50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Uncertainty Analysis and Quantification</a:t>
            </a:r>
          </a:p>
        </p:txBody>
      </p:sp>
      <p:sp>
        <p:nvSpPr>
          <p:cNvPr id="22" name="TextBox 21">
            <a:extLst>
              <a:ext uri="{FF2B5EF4-FFF2-40B4-BE49-F238E27FC236}">
                <a16:creationId xmlns:a16="http://schemas.microsoft.com/office/drawing/2014/main" id="{B1D9CC48-7107-A3CD-E393-0E34B22288A6}"/>
              </a:ext>
            </a:extLst>
          </p:cNvPr>
          <p:cNvSpPr txBox="1"/>
          <p:nvPr/>
        </p:nvSpPr>
        <p:spPr>
          <a:xfrm>
            <a:off x="8600293" y="1550051"/>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29" name="TextBox 28">
            <a:extLst>
              <a:ext uri="{FF2B5EF4-FFF2-40B4-BE49-F238E27FC236}">
                <a16:creationId xmlns:a16="http://schemas.microsoft.com/office/drawing/2014/main" id="{C886A5D0-13BE-E79D-82CC-9075AB839108}"/>
              </a:ext>
            </a:extLst>
          </p:cNvPr>
          <p:cNvSpPr txBox="1"/>
          <p:nvPr/>
        </p:nvSpPr>
        <p:spPr>
          <a:xfrm>
            <a:off x="3588631" y="1515093"/>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33" name="TextBox 32">
            <a:extLst>
              <a:ext uri="{FF2B5EF4-FFF2-40B4-BE49-F238E27FC236}">
                <a16:creationId xmlns:a16="http://schemas.microsoft.com/office/drawing/2014/main" id="{A5A0324C-7229-B785-028A-02E8BD3213FD}"/>
              </a:ext>
            </a:extLst>
          </p:cNvPr>
          <p:cNvSpPr txBox="1"/>
          <p:nvPr/>
        </p:nvSpPr>
        <p:spPr>
          <a:xfrm>
            <a:off x="6265624" y="4065544"/>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98889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11</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64606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10176538"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Digital Twin (DT) Technologies</a:t>
            </a: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DTs create dynamic</a:t>
            </a:r>
            <a:r>
              <a:rPr lang="en-US" altLang="en-US" sz="1800" dirty="0">
                <a:latin typeface="+mj-lt"/>
              </a:rPr>
              <a:t> and </a:t>
            </a:r>
            <a:r>
              <a:rPr kumimoji="0" lang="en-US" altLang="en-US" sz="1800" b="0" i="0" u="none" strike="noStrike" cap="none" normalizeH="0" baseline="0" dirty="0">
                <a:ln>
                  <a:noFill/>
                </a:ln>
                <a:solidFill>
                  <a:schemeClr val="tx1"/>
                </a:solidFill>
                <a:effectLst/>
                <a:latin typeface="+mj-lt"/>
              </a:rPr>
              <a:t>fit-to-purpose virtual replicas of physical systems.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DTs offer a promising solution to the challenges in indoor pollutant source term estimation by:</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Integrating real-time sensor data</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Utilizing advanced simulation models</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Applying data assimilation techniques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This integration can:</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Enhance the precision of indoor contaminant source term estimation (STE)</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Significantly reduce related uncertainties</a:t>
            </a:r>
          </a:p>
        </p:txBody>
      </p:sp>
      <p:sp>
        <p:nvSpPr>
          <p:cNvPr id="2" name="Slide Number Placeholder 1">
            <a:extLst>
              <a:ext uri="{FF2B5EF4-FFF2-40B4-BE49-F238E27FC236}">
                <a16:creationId xmlns:a16="http://schemas.microsoft.com/office/drawing/2014/main" id="{0433E6F3-9C67-7AFD-3B0B-2FC946614720}"/>
              </a:ext>
            </a:extLst>
          </p:cNvPr>
          <p:cNvSpPr>
            <a:spLocks noGrp="1"/>
          </p:cNvSpPr>
          <p:nvPr>
            <p:ph type="sldNum" sz="quarter" idx="10"/>
          </p:nvPr>
        </p:nvSpPr>
        <p:spPr/>
        <p:txBody>
          <a:bodyPr/>
          <a:lstStyle/>
          <a:p>
            <a:fld id="{7B1B3024-A1D4-C04E-86A2-C13BC47B8EC2}" type="slidenum">
              <a:rPr lang="en-US" smtClean="0"/>
              <a:pPr/>
              <a:t>12</a:t>
            </a:fld>
            <a:endParaRPr lang="en-US"/>
          </a:p>
        </p:txBody>
      </p:sp>
    </p:spTree>
    <p:extLst>
      <p:ext uri="{BB962C8B-B14F-4D97-AF65-F5344CB8AC3E}">
        <p14:creationId xmlns:p14="http://schemas.microsoft.com/office/powerpoint/2010/main" val="81265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p:txBody>
          <a:bodyPr>
            <a:normAutofit/>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modern lifestyles and evolving building designs.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Accurately estimating the source term (quantity, rate, and nature of contaminant emissions) is essential for:</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Effective ventilation design</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Exposure assessment</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Risk mitigation</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Variable contaminant emission profiles</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Complex indoor and outdoor environments</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Sensor inaccuracies</a:t>
            </a:r>
          </a:p>
          <a:p>
            <a:pPr marL="457200" marR="0" lvl="1" indent="0" algn="l" defTabSz="914400" rtl="0" eaLnBrk="0" fontAlgn="base" latinLnBrk="0" hangingPunct="0">
              <a:lnSpc>
                <a:spcPct val="12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Dynamic occupant behavior</a:t>
            </a:r>
          </a:p>
          <a:p>
            <a:endParaRPr lang="en-US" dirty="0"/>
          </a:p>
        </p:txBody>
      </p:sp>
      <p:sp>
        <p:nvSpPr>
          <p:cNvPr id="5" name="Slide Number Placeholder 4">
            <a:extLst>
              <a:ext uri="{FF2B5EF4-FFF2-40B4-BE49-F238E27FC236}">
                <a16:creationId xmlns:a16="http://schemas.microsoft.com/office/drawing/2014/main" id="{91E67CD0-87C3-0DB5-1691-A9B96B51E584}"/>
              </a:ext>
            </a:extLst>
          </p:cNvPr>
          <p:cNvSpPr>
            <a:spLocks noGrp="1"/>
          </p:cNvSpPr>
          <p:nvPr>
            <p:ph type="sldNum" sz="quarter" idx="10"/>
          </p:nvPr>
        </p:nvSpPr>
        <p:spPr/>
        <p:txBody>
          <a:bodyPr/>
          <a:lstStyle/>
          <a:p>
            <a:fld id="{7B1B3024-A1D4-C04E-86A2-C13BC47B8EC2}" type="slidenum">
              <a:rPr lang="en-US" smtClean="0"/>
              <a:pPr/>
              <a:t>13</a:t>
            </a:fld>
            <a:endParaRPr lang="en-US"/>
          </a:p>
        </p:txBody>
      </p:sp>
    </p:spTree>
    <p:extLst>
      <p:ext uri="{BB962C8B-B14F-4D97-AF65-F5344CB8AC3E}">
        <p14:creationId xmlns:p14="http://schemas.microsoft.com/office/powerpoint/2010/main" val="287203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4" name="Slide Number Placeholder 3">
            <a:extLst>
              <a:ext uri="{FF2B5EF4-FFF2-40B4-BE49-F238E27FC236}">
                <a16:creationId xmlns:a16="http://schemas.microsoft.com/office/drawing/2014/main" id="{83B1324E-B1AD-AB01-5BB5-BB738B1A2964}"/>
              </a:ext>
            </a:extLst>
          </p:cNvPr>
          <p:cNvSpPr>
            <a:spLocks noGrp="1"/>
          </p:cNvSpPr>
          <p:nvPr>
            <p:ph type="sldNum" sz="quarter" idx="10"/>
          </p:nvPr>
        </p:nvSpPr>
        <p:spPr/>
        <p:txBody>
          <a:bodyPr/>
          <a:lstStyle/>
          <a:p>
            <a:fld id="{7B1B3024-A1D4-C04E-86A2-C13BC47B8EC2}"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2" name="Slide Number Placeholder 1">
            <a:extLst>
              <a:ext uri="{FF2B5EF4-FFF2-40B4-BE49-F238E27FC236}">
                <a16:creationId xmlns:a16="http://schemas.microsoft.com/office/drawing/2014/main" id="{27083765-7A63-9984-70AB-31715EA96A3A}"/>
              </a:ext>
            </a:extLst>
          </p:cNvPr>
          <p:cNvSpPr>
            <a:spLocks noGrp="1"/>
          </p:cNvSpPr>
          <p:nvPr>
            <p:ph type="sldNum" sz="quarter" idx="10"/>
          </p:nvPr>
        </p:nvSpPr>
        <p:spPr/>
        <p:txBody>
          <a:bodyPr/>
          <a:lstStyle/>
          <a:p>
            <a:fld id="{7B1B3024-A1D4-C04E-86A2-C13BC47B8EC2}" type="slidenum">
              <a:rPr lang="en-US" smtClean="0"/>
              <a:pPr/>
              <a:t>15</a:t>
            </a:fld>
            <a:endParaRPr lang="en-US"/>
          </a:p>
        </p:txBody>
      </p:sp>
    </p:spTree>
    <p:extLst>
      <p:ext uri="{BB962C8B-B14F-4D97-AF65-F5344CB8AC3E}">
        <p14:creationId xmlns:p14="http://schemas.microsoft.com/office/powerpoint/2010/main" val="67455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2" name="Slide Number Placeholder 1">
            <a:extLst>
              <a:ext uri="{FF2B5EF4-FFF2-40B4-BE49-F238E27FC236}">
                <a16:creationId xmlns:a16="http://schemas.microsoft.com/office/drawing/2014/main" id="{28BEDF4D-39B6-73B1-529C-ECE6E088D327}"/>
              </a:ext>
            </a:extLst>
          </p:cNvPr>
          <p:cNvSpPr>
            <a:spLocks noGrp="1"/>
          </p:cNvSpPr>
          <p:nvPr>
            <p:ph type="sldNum" sz="quarter" idx="10"/>
          </p:nvPr>
        </p:nvSpPr>
        <p:spPr/>
        <p:txBody>
          <a:bodyPr/>
          <a:lstStyle/>
          <a:p>
            <a:fld id="{7B1B3024-A1D4-C04E-86A2-C13BC47B8EC2}" type="slidenum">
              <a:rPr lang="en-US" smtClean="0"/>
              <a:pPr/>
              <a:t>16</a:t>
            </a:fld>
            <a:endParaRPr lang="en-US"/>
          </a:p>
        </p:txBody>
      </p:sp>
    </p:spTree>
    <p:extLst>
      <p:ext uri="{BB962C8B-B14F-4D97-AF65-F5344CB8AC3E}">
        <p14:creationId xmlns:p14="http://schemas.microsoft.com/office/powerpoint/2010/main" val="417848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5DBE7B-81A0-977C-2425-FA4FBCE3EE28}"/>
              </a:ext>
            </a:extLst>
          </p:cNvPr>
          <p:cNvSpPr>
            <a:spLocks noGrp="1"/>
          </p:cNvSpPr>
          <p:nvPr>
            <p:ph type="title"/>
          </p:nvPr>
        </p:nvSpPr>
        <p:spPr/>
        <p:txBody>
          <a:bodyPr>
            <a:normAutofit fontScale="90000"/>
          </a:bodyPr>
          <a:lstStyle/>
          <a:p>
            <a:r>
              <a:rPr lang="en-US" dirty="0"/>
              <a:t>Digital Twin as a Decision Support System</a:t>
            </a:r>
          </a:p>
        </p:txBody>
      </p:sp>
      <p:pic>
        <p:nvPicPr>
          <p:cNvPr id="6" name="Picture 5">
            <a:extLst>
              <a:ext uri="{FF2B5EF4-FFF2-40B4-BE49-F238E27FC236}">
                <a16:creationId xmlns:a16="http://schemas.microsoft.com/office/drawing/2014/main" id="{809E263E-0769-184C-0ACD-3E0EE58D2F76}"/>
              </a:ext>
            </a:extLst>
          </p:cNvPr>
          <p:cNvPicPr>
            <a:picLocks noChangeAspect="1"/>
          </p:cNvPicPr>
          <p:nvPr/>
        </p:nvPicPr>
        <p:blipFill>
          <a:blip r:embed="rId2"/>
          <a:stretch>
            <a:fillRect/>
          </a:stretch>
        </p:blipFill>
        <p:spPr>
          <a:xfrm>
            <a:off x="1467724" y="2281238"/>
            <a:ext cx="4595001" cy="2085490"/>
          </a:xfrm>
          <a:prstGeom prst="rect">
            <a:avLst/>
          </a:prstGeom>
        </p:spPr>
      </p:pic>
      <p:sp>
        <p:nvSpPr>
          <p:cNvPr id="8" name="TextBox 7">
            <a:extLst>
              <a:ext uri="{FF2B5EF4-FFF2-40B4-BE49-F238E27FC236}">
                <a16:creationId xmlns:a16="http://schemas.microsoft.com/office/drawing/2014/main" id="{D119CD8A-0DC6-BA8E-FE3F-DCC11B30999A}"/>
              </a:ext>
            </a:extLst>
          </p:cNvPr>
          <p:cNvSpPr txBox="1"/>
          <p:nvPr/>
        </p:nvSpPr>
        <p:spPr>
          <a:xfrm>
            <a:off x="1601463" y="4848912"/>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graphicFrame>
        <p:nvGraphicFramePr>
          <p:cNvPr id="9" name="Diagram 8">
            <a:extLst>
              <a:ext uri="{FF2B5EF4-FFF2-40B4-BE49-F238E27FC236}">
                <a16:creationId xmlns:a16="http://schemas.microsoft.com/office/drawing/2014/main" id="{AFBC0A5E-E47E-8217-0640-4291D7B9B0BA}"/>
              </a:ext>
            </a:extLst>
          </p:cNvPr>
          <p:cNvGraphicFramePr/>
          <p:nvPr>
            <p:extLst>
              <p:ext uri="{D42A27DB-BD31-4B8C-83A1-F6EECF244321}">
                <p14:modId xmlns:p14="http://schemas.microsoft.com/office/powerpoint/2010/main" val="816098724"/>
              </p:ext>
            </p:extLst>
          </p:nvPr>
        </p:nvGraphicFramePr>
        <p:xfrm>
          <a:off x="6627001" y="2497263"/>
          <a:ext cx="4726799" cy="301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BC4ECBA6-AA14-BD8E-ADE1-8FFF1A8976CA}"/>
              </a:ext>
            </a:extLst>
          </p:cNvPr>
          <p:cNvSpPr>
            <a:spLocks noGrp="1"/>
          </p:cNvSpPr>
          <p:nvPr>
            <p:ph type="sldNum" sz="quarter" idx="10"/>
          </p:nvPr>
        </p:nvSpPr>
        <p:spPr/>
        <p:txBody>
          <a:bodyPr/>
          <a:lstStyle/>
          <a:p>
            <a:fld id="{7B1B3024-A1D4-C04E-86A2-C13BC47B8EC2}" type="slidenum">
              <a:rPr lang="en-US" smtClean="0"/>
              <a:pPr/>
              <a:t>17</a:t>
            </a:fld>
            <a:endParaRPr lang="en-US"/>
          </a:p>
        </p:txBody>
      </p:sp>
    </p:spTree>
    <p:extLst>
      <p:ext uri="{BB962C8B-B14F-4D97-AF65-F5344CB8AC3E}">
        <p14:creationId xmlns:p14="http://schemas.microsoft.com/office/powerpoint/2010/main" val="2288965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DCCC13BD-C723-8CB2-24B5-08D10D0CA745}"/>
              </a:ext>
            </a:extLst>
          </p:cNvPr>
          <p:cNvSpPr>
            <a:spLocks noGrp="1"/>
          </p:cNvSpPr>
          <p:nvPr>
            <p:ph type="sldNum" sz="quarter" idx="10"/>
          </p:nvPr>
        </p:nvSpPr>
        <p:spPr/>
        <p:txBody>
          <a:bodyPr/>
          <a:lstStyle/>
          <a:p>
            <a:fld id="{7B1B3024-A1D4-C04E-86A2-C13BC47B8EC2}" type="slidenum">
              <a:rPr lang="en-US" smtClean="0"/>
              <a:pPr/>
              <a:t>18</a:t>
            </a:fld>
            <a:endParaRPr lang="en-US"/>
          </a:p>
        </p:txBody>
      </p:sp>
    </p:spTree>
    <p:extLst>
      <p:ext uri="{BB962C8B-B14F-4D97-AF65-F5344CB8AC3E}">
        <p14:creationId xmlns:p14="http://schemas.microsoft.com/office/powerpoint/2010/main" val="401898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8" name="Slide Number Placeholder 7">
            <a:extLst>
              <a:ext uri="{FF2B5EF4-FFF2-40B4-BE49-F238E27FC236}">
                <a16:creationId xmlns:a16="http://schemas.microsoft.com/office/drawing/2014/main" id="{4E67DCBE-225B-C969-E7EE-53B0753236A3}"/>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extLst>
      <p:ext uri="{BB962C8B-B14F-4D97-AF65-F5344CB8AC3E}">
        <p14:creationId xmlns:p14="http://schemas.microsoft.com/office/powerpoint/2010/main" val="409278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Contextual CBRN Modeling Challenges</a:t>
            </a:r>
            <a:endParaRPr lang="en-US" sz="2200"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9760597" cy="646331"/>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Showing real-time chemical, biological, radiological, and nuclear effects with accurately modeled physics is not currently possible.*</a:t>
            </a:r>
          </a:p>
        </p:txBody>
      </p:sp>
      <p:sp>
        <p:nvSpPr>
          <p:cNvPr id="8" name="TextBox 7">
            <a:extLst>
              <a:ext uri="{FF2B5EF4-FFF2-40B4-BE49-F238E27FC236}">
                <a16:creationId xmlns:a16="http://schemas.microsoft.com/office/drawing/2014/main" id="{FF1B0103-BDEF-10C6-9EEB-F7B997E342C8}"/>
              </a:ext>
            </a:extLst>
          </p:cNvPr>
          <p:cNvSpPr txBox="1"/>
          <p:nvPr/>
        </p:nvSpPr>
        <p:spPr>
          <a:xfrm>
            <a:off x="1478925" y="2052820"/>
            <a:ext cx="9657647" cy="3970318"/>
          </a:xfrm>
          <a:prstGeom prst="rect">
            <a:avLst/>
          </a:prstGeom>
          <a:noFill/>
        </p:spPr>
        <p:txBody>
          <a:bodyPr wrap="square" rtlCol="0">
            <a:spAutoFit/>
          </a:bodyPr>
          <a:lstStyle/>
          <a:p>
            <a:r>
              <a:rPr lang="en-US" dirty="0">
                <a:latin typeface="+mj-lt"/>
              </a:rPr>
              <a:t>Majority of current nuclear blast modeling involves simplified assumptions </a:t>
            </a:r>
          </a:p>
          <a:p>
            <a:r>
              <a:rPr lang="en-US" dirty="0">
                <a:latin typeface="+mj-lt"/>
              </a:rPr>
              <a:t>	point-based modeling</a:t>
            </a:r>
          </a:p>
          <a:p>
            <a:r>
              <a:rPr lang="en-US" dirty="0">
                <a:latin typeface="+mj-lt"/>
              </a:rPr>
              <a:t>	simplified earth model </a:t>
            </a:r>
          </a:p>
          <a:p>
            <a:r>
              <a:rPr lang="en-US" dirty="0">
                <a:latin typeface="+mj-lt"/>
              </a:rPr>
              <a:t>	building categorization based on use (i.e.. all churches are masonry construction) </a:t>
            </a:r>
          </a:p>
          <a:p>
            <a:endParaRPr lang="en-US" dirty="0">
              <a:latin typeface="+mj-lt"/>
            </a:endParaRPr>
          </a:p>
          <a:p>
            <a:r>
              <a:rPr lang="en-US" dirty="0">
                <a:latin typeface="+mj-lt"/>
              </a:rPr>
              <a:t>Some current high-fidelity CBRN modeling tools rely on non-standard input decks</a:t>
            </a:r>
          </a:p>
          <a:p>
            <a:r>
              <a:rPr lang="en-US" dirty="0">
                <a:latin typeface="+mj-lt"/>
              </a:rPr>
              <a:t>	Can take weeks to months to full city model for analysis </a:t>
            </a:r>
          </a:p>
          <a:p>
            <a:r>
              <a:rPr lang="en-US" dirty="0">
                <a:latin typeface="+mj-lt"/>
              </a:rPr>
              <a:t>	Examples: AEOLUS, NUKFAST, NE-Fire Spread, VAPO/IMEA</a:t>
            </a:r>
          </a:p>
          <a:p>
            <a:endParaRPr lang="en-US" dirty="0">
              <a:latin typeface="+mj-lt"/>
            </a:endParaRPr>
          </a:p>
          <a:p>
            <a:r>
              <a:rPr lang="en-US" dirty="0">
                <a:latin typeface="+mj-lt"/>
              </a:rPr>
              <a:t>Low geospatial data environments </a:t>
            </a:r>
          </a:p>
          <a:p>
            <a:r>
              <a:rPr lang="en-US" dirty="0">
                <a:latin typeface="+mj-lt"/>
              </a:rPr>
              <a:t>	Street-view and 3D building data not collected everywhere </a:t>
            </a:r>
          </a:p>
          <a:p>
            <a:r>
              <a:rPr lang="en-US" dirty="0">
                <a:latin typeface="+mj-lt"/>
              </a:rPr>
              <a:t>	Desperate collections of global building data</a:t>
            </a:r>
          </a:p>
          <a:p>
            <a:endParaRPr lang="en-US" dirty="0">
              <a:latin typeface="+mj-lt"/>
            </a:endParaRPr>
          </a:p>
          <a:p>
            <a:r>
              <a:rPr lang="en-US" b="1" dirty="0">
                <a:latin typeface="+mj-lt"/>
              </a:rPr>
              <a:t>CBRN modeling and measuring are often separate operations and not integrated missions </a:t>
            </a:r>
          </a:p>
        </p:txBody>
      </p:sp>
      <p:sp>
        <p:nvSpPr>
          <p:cNvPr id="9" name="TextBox 8">
            <a:extLst>
              <a:ext uri="{FF2B5EF4-FFF2-40B4-BE49-F238E27FC236}">
                <a16:creationId xmlns:a16="http://schemas.microsoft.com/office/drawing/2014/main" id="{B302D813-0D55-B7A4-1C23-20A665516169}"/>
              </a:ext>
            </a:extLst>
          </p:cNvPr>
          <p:cNvSpPr txBox="1"/>
          <p:nvPr/>
        </p:nvSpPr>
        <p:spPr>
          <a:xfrm>
            <a:off x="1264784" y="6058440"/>
            <a:ext cx="9871788" cy="523220"/>
          </a:xfrm>
          <a:prstGeom prst="rect">
            <a:avLst/>
          </a:prstGeom>
          <a:noFill/>
        </p:spPr>
        <p:txBody>
          <a:bodyPr wrap="square" rtlCol="0">
            <a:spAutoFit/>
          </a:bodyPr>
          <a:lstStyle/>
          <a:p>
            <a:r>
              <a:rPr lang="en-US" sz="1400" dirty="0">
                <a:latin typeface="+mj-lt"/>
              </a:rPr>
              <a:t>* Ethan Burch, Anne Lutes, et al. Investigation of 3D Game Engines to Support Modeling Efforts: A Report Prepared for the EPA, 2022. </a:t>
            </a:r>
          </a:p>
        </p:txBody>
      </p:sp>
      <p:sp>
        <p:nvSpPr>
          <p:cNvPr id="2" name="Slide Number Placeholder 1">
            <a:extLst>
              <a:ext uri="{FF2B5EF4-FFF2-40B4-BE49-F238E27FC236}">
                <a16:creationId xmlns:a16="http://schemas.microsoft.com/office/drawing/2014/main" id="{108B1937-7A80-D8C0-2FB4-ADF8BE44C3DB}"/>
              </a:ext>
            </a:extLst>
          </p:cNvPr>
          <p:cNvSpPr>
            <a:spLocks noGrp="1"/>
          </p:cNvSpPr>
          <p:nvPr>
            <p:ph type="sldNum" sz="quarter" idx="12"/>
          </p:nvPr>
        </p:nvSpPr>
        <p:spPr/>
        <p:txBody>
          <a:bodyPr/>
          <a:lstStyle/>
          <a:p>
            <a:fld id="{7B1B3024-A1D4-C04E-86A2-C13BC47B8EC2}" type="slidenum">
              <a:rPr lang="en-US" smtClean="0"/>
              <a:t>2</a:t>
            </a:fld>
            <a:endParaRPr lang="en-US"/>
          </a:p>
        </p:txBody>
      </p:sp>
    </p:spTree>
    <p:extLst>
      <p:ext uri="{BB962C8B-B14F-4D97-AF65-F5344CB8AC3E}">
        <p14:creationId xmlns:p14="http://schemas.microsoft.com/office/powerpoint/2010/main" val="257808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5" name="Slide Number Placeholder 4">
            <a:extLst>
              <a:ext uri="{FF2B5EF4-FFF2-40B4-BE49-F238E27FC236}">
                <a16:creationId xmlns:a16="http://schemas.microsoft.com/office/drawing/2014/main" id="{97FEBA8A-6E38-FCBF-4693-68241D8DF124}"/>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extLst>
      <p:ext uri="{BB962C8B-B14F-4D97-AF65-F5344CB8AC3E}">
        <p14:creationId xmlns:p14="http://schemas.microsoft.com/office/powerpoint/2010/main" val="317546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2" name="Slide Number Placeholder 1">
            <a:extLst>
              <a:ext uri="{FF2B5EF4-FFF2-40B4-BE49-F238E27FC236}">
                <a16:creationId xmlns:a16="http://schemas.microsoft.com/office/drawing/2014/main" id="{290DDC30-0365-FE15-7F96-16DDAFD25396}"/>
              </a:ext>
            </a:extLst>
          </p:cNvPr>
          <p:cNvSpPr>
            <a:spLocks noGrp="1"/>
          </p:cNvSpPr>
          <p:nvPr>
            <p:ph type="sldNum" sz="quarter" idx="10"/>
          </p:nvPr>
        </p:nvSpPr>
        <p:spPr/>
        <p:txBody>
          <a:bodyPr/>
          <a:lstStyle/>
          <a:p>
            <a:fld id="{7B1B3024-A1D4-C04E-86A2-C13BC47B8EC2}" type="slidenum">
              <a:rPr lang="en-US" smtClean="0"/>
              <a:pPr/>
              <a:t>21</a:t>
            </a:fld>
            <a:endParaRPr lang="en-US"/>
          </a:p>
        </p:txBody>
      </p:sp>
    </p:spTree>
    <p:extLst>
      <p:ext uri="{BB962C8B-B14F-4D97-AF65-F5344CB8AC3E}">
        <p14:creationId xmlns:p14="http://schemas.microsoft.com/office/powerpoint/2010/main" val="1367443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4" name="Slide Number Placeholder 3">
            <a:extLst>
              <a:ext uri="{FF2B5EF4-FFF2-40B4-BE49-F238E27FC236}">
                <a16:creationId xmlns:a16="http://schemas.microsoft.com/office/drawing/2014/main" id="{3ED69530-9B6F-EA49-7C2F-93B3D99A30BD}"/>
              </a:ext>
            </a:extLst>
          </p:cNvPr>
          <p:cNvSpPr>
            <a:spLocks noGrp="1"/>
          </p:cNvSpPr>
          <p:nvPr>
            <p:ph type="sldNum" sz="quarter" idx="10"/>
          </p:nvPr>
        </p:nvSpPr>
        <p:spPr/>
        <p:txBody>
          <a:bodyPr/>
          <a:lstStyle/>
          <a:p>
            <a:fld id="{7B1B3024-A1D4-C04E-86A2-C13BC47B8EC2}"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133C52-691A-3B40-236C-AA36958882B9}"/>
              </a:ext>
            </a:extLst>
          </p:cNvPr>
          <p:cNvSpPr>
            <a:spLocks noGrp="1"/>
          </p:cNvSpPr>
          <p:nvPr>
            <p:ph type="title"/>
          </p:nvPr>
        </p:nvSpPr>
        <p:spPr/>
        <p:txBody>
          <a:bodyPr/>
          <a:lstStyle/>
          <a:p>
            <a:r>
              <a:rPr lang="en-US" dirty="0"/>
              <a:t>Indoor Air Quality Modeling</a:t>
            </a:r>
          </a:p>
        </p:txBody>
      </p:sp>
      <p:sp>
        <p:nvSpPr>
          <p:cNvPr id="6" name="Text Placeholder 5">
            <a:extLst>
              <a:ext uri="{FF2B5EF4-FFF2-40B4-BE49-F238E27FC236}">
                <a16:creationId xmlns:a16="http://schemas.microsoft.com/office/drawing/2014/main" id="{5CAC5508-77D7-926F-802A-9948B885ED78}"/>
              </a:ext>
            </a:extLst>
          </p:cNvPr>
          <p:cNvSpPr>
            <a:spLocks noGrp="1"/>
          </p:cNvSpPr>
          <p:nvPr>
            <p:ph type="body" sz="quarter" idx="11"/>
          </p:nvPr>
        </p:nvSpPr>
        <p:spPr>
          <a:xfrm>
            <a:off x="1479550" y="1793875"/>
            <a:ext cx="9759950" cy="1816849"/>
          </a:xfrm>
        </p:spPr>
        <p:txBody>
          <a:bodyPr/>
          <a:lstStyle/>
          <a:p>
            <a:pPr marL="0" indent="0">
              <a:buNone/>
            </a:pPr>
            <a:r>
              <a:rPr lang="en-US" dirty="0">
                <a:latin typeface="+mj-lt"/>
              </a:rPr>
              <a:t>The goal of IAQ modeling is to predict the distribution of pollutants such as volatile organic compounds (VOCs), carbon dioxide, particulate matter, and other contaminants that could impact occupant health and comfort.</a:t>
            </a:r>
          </a:p>
        </p:txBody>
      </p:sp>
      <p:pic>
        <p:nvPicPr>
          <p:cNvPr id="8" name="Picture 7" descr="Diagram of a diagram of a person&#10;&#10;Description automatically generated">
            <a:extLst>
              <a:ext uri="{FF2B5EF4-FFF2-40B4-BE49-F238E27FC236}">
                <a16:creationId xmlns:a16="http://schemas.microsoft.com/office/drawing/2014/main" id="{F30BE737-8920-D093-3BF1-34F1C7F243ED}"/>
              </a:ext>
            </a:extLst>
          </p:cNvPr>
          <p:cNvPicPr>
            <a:picLocks noChangeAspect="1"/>
          </p:cNvPicPr>
          <p:nvPr/>
        </p:nvPicPr>
        <p:blipFill>
          <a:blip r:embed="rId3"/>
          <a:stretch>
            <a:fillRect/>
          </a:stretch>
        </p:blipFill>
        <p:spPr>
          <a:xfrm>
            <a:off x="3246603" y="3789062"/>
            <a:ext cx="5698794" cy="2799408"/>
          </a:xfrm>
          <a:prstGeom prst="rect">
            <a:avLst/>
          </a:prstGeom>
        </p:spPr>
      </p:pic>
      <p:sp>
        <p:nvSpPr>
          <p:cNvPr id="2" name="Slide Number Placeholder 1">
            <a:extLst>
              <a:ext uri="{FF2B5EF4-FFF2-40B4-BE49-F238E27FC236}">
                <a16:creationId xmlns:a16="http://schemas.microsoft.com/office/drawing/2014/main" id="{390EB96C-6253-3FED-505D-56FC26646B2F}"/>
              </a:ext>
            </a:extLst>
          </p:cNvPr>
          <p:cNvSpPr>
            <a:spLocks noGrp="1"/>
          </p:cNvSpPr>
          <p:nvPr>
            <p:ph type="sldNum" sz="quarter" idx="10"/>
          </p:nvPr>
        </p:nvSpPr>
        <p:spPr/>
        <p:txBody>
          <a:bodyPr/>
          <a:lstStyle/>
          <a:p>
            <a:fld id="{7B1B3024-A1D4-C04E-86A2-C13BC47B8EC2}" type="slidenum">
              <a:rPr lang="en-US" smtClean="0"/>
              <a:pPr/>
              <a:t>23</a:t>
            </a:fld>
            <a:endParaRPr lang="en-US"/>
          </a:p>
        </p:txBody>
      </p:sp>
    </p:spTree>
    <p:extLst>
      <p:ext uri="{BB962C8B-B14F-4D97-AF65-F5344CB8AC3E}">
        <p14:creationId xmlns:p14="http://schemas.microsoft.com/office/powerpoint/2010/main" val="194324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2" name="Slide Number Placeholder 1">
            <a:extLst>
              <a:ext uri="{FF2B5EF4-FFF2-40B4-BE49-F238E27FC236}">
                <a16:creationId xmlns:a16="http://schemas.microsoft.com/office/drawing/2014/main" id="{9365447F-3C95-6217-66FE-7985913DD97F}"/>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7940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5" name="Slide Number Placeholder 4">
            <a:extLst>
              <a:ext uri="{FF2B5EF4-FFF2-40B4-BE49-F238E27FC236}">
                <a16:creationId xmlns:a16="http://schemas.microsoft.com/office/drawing/2014/main" id="{34CF77B0-3F35-9B19-DA92-492797BC5712}"/>
              </a:ext>
            </a:extLst>
          </p:cNvPr>
          <p:cNvSpPr>
            <a:spLocks noGrp="1"/>
          </p:cNvSpPr>
          <p:nvPr>
            <p:ph type="sldNum" sz="quarter" idx="10"/>
          </p:nvPr>
        </p:nvSpPr>
        <p:spPr/>
        <p:txBody>
          <a:bodyPr/>
          <a:lstStyle/>
          <a:p>
            <a:fld id="{7B1B3024-A1D4-C04E-86A2-C13BC47B8EC2}" type="slidenum">
              <a:rPr lang="en-US" smtClean="0"/>
              <a:pPr/>
              <a:t>25</a:t>
            </a:fld>
            <a:endParaRPr lang="en-US"/>
          </a:p>
        </p:txBody>
      </p:sp>
    </p:spTree>
    <p:extLst>
      <p:ext uri="{BB962C8B-B14F-4D97-AF65-F5344CB8AC3E}">
        <p14:creationId xmlns:p14="http://schemas.microsoft.com/office/powerpoint/2010/main" val="2508163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p:txBody>
          <a:bodyPr>
            <a:normAutofit fontScale="85000" lnSpcReduction="1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sp>
        <p:nvSpPr>
          <p:cNvPr id="2" name="Slide Number Placeholder 1">
            <a:extLst>
              <a:ext uri="{FF2B5EF4-FFF2-40B4-BE49-F238E27FC236}">
                <a16:creationId xmlns:a16="http://schemas.microsoft.com/office/drawing/2014/main" id="{3D8F970F-42D2-5485-3E0E-0633CBCA6D0D}"/>
              </a:ext>
            </a:extLst>
          </p:cNvPr>
          <p:cNvSpPr>
            <a:spLocks noGrp="1"/>
          </p:cNvSpPr>
          <p:nvPr>
            <p:ph type="sldNum" sz="quarter" idx="10"/>
          </p:nvPr>
        </p:nvSpPr>
        <p:spPr/>
        <p:txBody>
          <a:bodyPr/>
          <a:lstStyle/>
          <a:p>
            <a:fld id="{7B1B3024-A1D4-C04E-86A2-C13BC47B8EC2}" type="slidenum">
              <a:rPr lang="en-US" smtClean="0"/>
              <a:pPr/>
              <a:t>26</a:t>
            </a:fld>
            <a:endParaRPr lang="en-US"/>
          </a:p>
        </p:txBody>
      </p:sp>
    </p:spTree>
    <p:extLst>
      <p:ext uri="{BB962C8B-B14F-4D97-AF65-F5344CB8AC3E}">
        <p14:creationId xmlns:p14="http://schemas.microsoft.com/office/powerpoint/2010/main" val="993337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27</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28</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591363" y="5914962"/>
            <a:ext cx="1962409" cy="646331"/>
          </a:xfrm>
          <a:prstGeom prst="rect">
            <a:avLst/>
          </a:prstGeom>
          <a:noFill/>
        </p:spPr>
        <p:txBody>
          <a:bodyPr wrap="square">
            <a:spAutoFit/>
          </a:bodyPr>
          <a:lstStyle/>
          <a:p>
            <a:pPr algn="ctr"/>
            <a:r>
              <a:rPr lang="en-US" dirty="0">
                <a:latin typeface="+mj-lt"/>
              </a:rPr>
              <a:t>QUIC GUI with Results</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29</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67083-3B20-B437-9F32-386708AE8A23}"/>
              </a:ext>
            </a:extLst>
          </p:cNvPr>
          <p:cNvSpPr>
            <a:spLocks noGrp="1"/>
          </p:cNvSpPr>
          <p:nvPr>
            <p:ph type="title"/>
          </p:nvPr>
        </p:nvSpPr>
        <p:spPr/>
        <p:txBody>
          <a:bodyPr/>
          <a:lstStyle/>
          <a:p>
            <a:r>
              <a:rPr lang="en-US" dirty="0"/>
              <a:t>Contextual Introduction to IAQ </a:t>
            </a:r>
          </a:p>
        </p:txBody>
      </p:sp>
      <p:sp>
        <p:nvSpPr>
          <p:cNvPr id="10" name="Rectangle 1">
            <a:extLst>
              <a:ext uri="{FF2B5EF4-FFF2-40B4-BE49-F238E27FC236}">
                <a16:creationId xmlns:a16="http://schemas.microsoft.com/office/drawing/2014/main" id="{9649DC7A-22C1-674A-309B-E8990E85AC52}"/>
              </a:ext>
            </a:extLst>
          </p:cNvPr>
          <p:cNvSpPr>
            <a:spLocks noGrp="1" noChangeArrowheads="1"/>
          </p:cNvSpPr>
          <p:nvPr>
            <p:ph type="body" sz="quarter" idx="11"/>
          </p:nvPr>
        </p:nvSpPr>
        <p:spPr bwMode="auto">
          <a:xfrm>
            <a:off x="1057509" y="1715106"/>
            <a:ext cx="517390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mj-lt"/>
              </a:rPr>
              <a:t>Importance of Indoor Air Quality </a:t>
            </a:r>
            <a:endParaRPr kumimoji="0" lang="en-US" altLang="en-US" sz="2400" b="0" i="0" u="none" strike="noStrike" cap="none" normalizeH="0" baseline="0" dirty="0">
              <a:ln>
                <a:noFill/>
              </a:ln>
              <a:solidFill>
                <a:schemeClr val="tx1"/>
              </a:solidFill>
              <a:effectLst/>
              <a:latin typeface="+mj-lt"/>
            </a:endParaRPr>
          </a:p>
          <a:p>
            <a:pPr marL="457200" lvl="1" indent="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mj-lt"/>
              </a:rPr>
              <a:t> Crucial for human health and well-being</a:t>
            </a:r>
          </a:p>
          <a:p>
            <a:pPr marL="457200" lvl="1" indent="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mj-lt"/>
              </a:rPr>
              <a:t> Majority of time spent indoors, exposed to airborne contaminants</a:t>
            </a:r>
          </a:p>
          <a:p>
            <a:pPr marL="457200" lvl="1" indent="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mj-lt"/>
              </a:rPr>
              <a:t> Impacts health, comfort, cognitive function, and productivity</a:t>
            </a:r>
          </a:p>
          <a:p>
            <a:pPr marL="457200" lvl="1" indent="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mj-lt"/>
              </a:rPr>
              <a:t> Poor IAQ linked to respiratory issues, discomfort, and decreased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
        <p:nvSpPr>
          <p:cNvPr id="5" name="TextBox 4">
            <a:extLst>
              <a:ext uri="{FF2B5EF4-FFF2-40B4-BE49-F238E27FC236}">
                <a16:creationId xmlns:a16="http://schemas.microsoft.com/office/drawing/2014/main" id="{91E9EC84-791C-4BF5-E9AE-EEC9144D5DAA}"/>
              </a:ext>
            </a:extLst>
          </p:cNvPr>
          <p:cNvSpPr txBox="1"/>
          <p:nvPr/>
        </p:nvSpPr>
        <p:spPr>
          <a:xfrm>
            <a:off x="6096000" y="1652028"/>
            <a:ext cx="5845791" cy="472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Tx/>
              <a:buChar char="•"/>
              <a:tabLst/>
              <a:defRPr kumimoji="0" sz="2400" b="1" i="0" u="none" strike="noStrike" cap="none" normalizeH="0" baseline="0">
                <a:ln>
                  <a:noFill/>
                </a:ln>
                <a:effectLst/>
                <a:latin typeface="+mj-lt"/>
                <a:cs typeface="Arial" panose="020B0604020202020204" pitchFamily="34" charset="0"/>
              </a:defRPr>
            </a:lvl1pPr>
            <a:lvl2pPr lvl="1" indent="0" eaLnBrk="0" fontAlgn="base" hangingPunct="0">
              <a:lnSpc>
                <a:spcPct val="100000"/>
              </a:lnSpc>
              <a:spcBef>
                <a:spcPct val="0"/>
              </a:spcBef>
              <a:spcAft>
                <a:spcPct val="0"/>
              </a:spcAft>
              <a:buFontTx/>
              <a:buChar char="•"/>
              <a:defRPr kumimoji="0" sz="2400" b="0" i="0" u="none" strike="noStrike" cap="none" normalizeH="0" baseline="0">
                <a:ln>
                  <a:noFill/>
                </a:ln>
                <a:effectLst/>
                <a:latin typeface="+mj-lt"/>
                <a:cs typeface="Arial" panose="020B0604020202020204" pitchFamily="34" charset="0"/>
              </a:defRPr>
            </a:lvl2pPr>
            <a:lvl3pPr marL="1143000" indent="-228600">
              <a:lnSpc>
                <a:spcPct val="100000"/>
              </a:lnSpc>
              <a:spcBef>
                <a:spcPts val="500"/>
              </a:spcBef>
              <a:buFont typeface="Arial" panose="020B0604020202020204" pitchFamily="34" charset="0"/>
              <a:buChar char="•"/>
              <a:defRPr sz="2000" b="0" i="0">
                <a:latin typeface="Arial" panose="020B0604020202020204" pitchFamily="34" charset="0"/>
                <a:cs typeface="Arial" panose="020B0604020202020204" pitchFamily="34" charset="0"/>
              </a:defRPr>
            </a:lvl3pPr>
            <a:lvl4pPr marL="16002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4pPr>
            <a:lvl5pPr marL="20574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None/>
            </a:pPr>
            <a:r>
              <a:rPr lang="en-US" altLang="en-US" dirty="0"/>
              <a:t>Sources &amp; Measurement of IAQ</a:t>
            </a:r>
          </a:p>
          <a:p>
            <a:pPr lvl="1"/>
            <a:r>
              <a:rPr lang="en-US" altLang="en-US" dirty="0"/>
              <a:t> Contaminants originate from indoor and outdoor sources</a:t>
            </a:r>
          </a:p>
          <a:p>
            <a:pPr lvl="2"/>
            <a:r>
              <a:rPr lang="en-US" altLang="en-US" dirty="0">
                <a:latin typeface="+mj-lt"/>
              </a:rPr>
              <a:t> Carbon dioxide (CO₂) &amp; carbon monoxide (CO)</a:t>
            </a:r>
          </a:p>
          <a:p>
            <a:pPr lvl="2"/>
            <a:r>
              <a:rPr lang="en-US" altLang="en-US" dirty="0">
                <a:latin typeface="+mj-lt"/>
              </a:rPr>
              <a:t> Volatile organic compounds (VOCs) &amp; airborne dust</a:t>
            </a:r>
          </a:p>
          <a:p>
            <a:pPr lvl="1"/>
            <a:r>
              <a:rPr lang="en-US" altLang="en-US" dirty="0"/>
              <a:t> Key IAQ parameters:</a:t>
            </a:r>
          </a:p>
          <a:p>
            <a:pPr lvl="2"/>
            <a:r>
              <a:rPr lang="en-US" altLang="en-US" dirty="0">
                <a:latin typeface="+mj-lt"/>
              </a:rPr>
              <a:t> Interior temperature &amp; relative humidity</a:t>
            </a:r>
          </a:p>
          <a:p>
            <a:pPr lvl="2"/>
            <a:r>
              <a:rPr lang="en-US" altLang="en-US" dirty="0">
                <a:latin typeface="+mj-lt"/>
              </a:rPr>
              <a:t> Weather</a:t>
            </a:r>
          </a:p>
          <a:p>
            <a:pPr lvl="2"/>
            <a:r>
              <a:rPr lang="en-US" altLang="en-US" dirty="0">
                <a:latin typeface="+mj-lt"/>
              </a:rPr>
              <a:t> Air-flow paths and mechanical ventilation </a:t>
            </a:r>
          </a:p>
          <a:p>
            <a:pPr lvl="1"/>
            <a:r>
              <a:rPr lang="en-US" altLang="en-US" dirty="0"/>
              <a:t> Standards set by ASHRAE &amp; OSHA</a:t>
            </a:r>
          </a:p>
        </p:txBody>
      </p:sp>
      <p:sp>
        <p:nvSpPr>
          <p:cNvPr id="6" name="Slide Number Placeholder 5">
            <a:extLst>
              <a:ext uri="{FF2B5EF4-FFF2-40B4-BE49-F238E27FC236}">
                <a16:creationId xmlns:a16="http://schemas.microsoft.com/office/drawing/2014/main" id="{CACDDB12-77ED-24B0-9F44-9A64EC617F3E}"/>
              </a:ext>
            </a:extLst>
          </p:cNvPr>
          <p:cNvSpPr>
            <a:spLocks noGrp="1"/>
          </p:cNvSpPr>
          <p:nvPr>
            <p:ph type="sldNum" sz="quarter" idx="10"/>
          </p:nvPr>
        </p:nvSpPr>
        <p:spPr/>
        <p:txBody>
          <a:bodyPr/>
          <a:lstStyle/>
          <a:p>
            <a:fld id="{7B1B3024-A1D4-C04E-86A2-C13BC47B8EC2}" type="slidenum">
              <a:rPr lang="en-US" smtClean="0"/>
              <a:pPr/>
              <a:t>3</a:t>
            </a:fld>
            <a:endParaRPr lang="en-US"/>
          </a:p>
        </p:txBody>
      </p:sp>
    </p:spTree>
    <p:extLst>
      <p:ext uri="{BB962C8B-B14F-4D97-AF65-F5344CB8AC3E}">
        <p14:creationId xmlns:p14="http://schemas.microsoft.com/office/powerpoint/2010/main" val="3159523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3" name="Slide Number Placeholder 2">
            <a:extLst>
              <a:ext uri="{FF2B5EF4-FFF2-40B4-BE49-F238E27FC236}">
                <a16:creationId xmlns:a16="http://schemas.microsoft.com/office/drawing/2014/main" id="{A4C0C2C8-37C4-39E8-BAF7-E547BB3853F9}"/>
              </a:ext>
            </a:extLst>
          </p:cNvPr>
          <p:cNvSpPr>
            <a:spLocks noGrp="1"/>
          </p:cNvSpPr>
          <p:nvPr>
            <p:ph type="sldNum" sz="quarter" idx="10"/>
          </p:nvPr>
        </p:nvSpPr>
        <p:spPr/>
        <p:txBody>
          <a:bodyPr/>
          <a:lstStyle/>
          <a:p>
            <a:fld id="{7B1B3024-A1D4-C04E-86A2-C13BC47B8EC2}" type="slidenum">
              <a:rPr lang="en-US" smtClean="0"/>
              <a:pPr/>
              <a:t>30</a:t>
            </a:fld>
            <a:endParaRPr lang="en-US"/>
          </a:p>
        </p:txBody>
      </p:sp>
    </p:spTree>
    <p:extLst>
      <p:ext uri="{BB962C8B-B14F-4D97-AF65-F5344CB8AC3E}">
        <p14:creationId xmlns:p14="http://schemas.microsoft.com/office/powerpoint/2010/main" val="899553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2" name="Slide Number Placeholder 1">
            <a:extLst>
              <a:ext uri="{FF2B5EF4-FFF2-40B4-BE49-F238E27FC236}">
                <a16:creationId xmlns:a16="http://schemas.microsoft.com/office/drawing/2014/main" id="{4E69236B-A3AC-1A49-9C60-8D4AF71CDCFB}"/>
              </a:ext>
            </a:extLst>
          </p:cNvPr>
          <p:cNvSpPr>
            <a:spLocks noGrp="1"/>
          </p:cNvSpPr>
          <p:nvPr>
            <p:ph type="sldNum" sz="quarter" idx="10"/>
          </p:nvPr>
        </p:nvSpPr>
        <p:spPr/>
        <p:txBody>
          <a:bodyPr/>
          <a:lstStyle/>
          <a:p>
            <a:fld id="{7B1B3024-A1D4-C04E-86A2-C13BC47B8EC2}" type="slidenum">
              <a:rPr lang="en-US" smtClean="0"/>
              <a:pPr/>
              <a:t>31</a:t>
            </a:fld>
            <a:endParaRPr lang="en-US"/>
          </a:p>
        </p:txBody>
      </p:sp>
    </p:spTree>
    <p:extLst>
      <p:ext uri="{BB962C8B-B14F-4D97-AF65-F5344CB8AC3E}">
        <p14:creationId xmlns:p14="http://schemas.microsoft.com/office/powerpoint/2010/main" val="751676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6768589" y="1252413"/>
            <a:ext cx="4543088" cy="2082521"/>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2" name="Slide Number Placeholder 1">
            <a:extLst>
              <a:ext uri="{FF2B5EF4-FFF2-40B4-BE49-F238E27FC236}">
                <a16:creationId xmlns:a16="http://schemas.microsoft.com/office/drawing/2014/main" id="{2227879D-74F3-D149-C117-4D98A8922773}"/>
              </a:ext>
            </a:extLst>
          </p:cNvPr>
          <p:cNvSpPr>
            <a:spLocks noGrp="1"/>
          </p:cNvSpPr>
          <p:nvPr>
            <p:ph type="sldNum" sz="quarter" idx="10"/>
          </p:nvPr>
        </p:nvSpPr>
        <p:spPr/>
        <p:txBody>
          <a:bodyPr/>
          <a:lstStyle/>
          <a:p>
            <a:fld id="{7B1B3024-A1D4-C04E-86A2-C13BC47B8EC2}" type="slidenum">
              <a:rPr lang="en-US" smtClean="0"/>
              <a:pPr/>
              <a:t>32</a:t>
            </a:fld>
            <a:endParaRPr lang="en-US"/>
          </a:p>
        </p:txBody>
      </p:sp>
    </p:spTree>
    <p:extLst>
      <p:ext uri="{BB962C8B-B14F-4D97-AF65-F5344CB8AC3E}">
        <p14:creationId xmlns:p14="http://schemas.microsoft.com/office/powerpoint/2010/main" val="1481672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a:t>
            </a:r>
            <a:endParaRPr dirty="0"/>
          </a:p>
        </p:txBody>
      </p:sp>
      <p:sp>
        <p:nvSpPr>
          <p:cNvPr id="3" name="Content Placeholder 2"/>
          <p:cNvSpPr>
            <a:spLocks noGrp="1"/>
          </p:cNvSpPr>
          <p:nvPr>
            <p:ph type="body" sz="quarter" idx="11"/>
          </p:nvPr>
        </p:nvSpPr>
        <p:spPr/>
        <p:txBody>
          <a:bodyPr>
            <a:normAutofit lnSpcReduction="10000"/>
          </a:bodyPr>
          <a:lstStyle/>
          <a:p>
            <a:r>
              <a:rPr lang="en-US" dirty="0">
                <a:latin typeface="+mj-lt"/>
              </a:rPr>
              <a:t>UQ is essential for reliable and robust digital twins.</a:t>
            </a:r>
          </a:p>
          <a:p>
            <a:r>
              <a:rPr lang="en-US" dirty="0">
                <a:latin typeface="+mj-lt"/>
              </a:rPr>
              <a:t>Time-dependent uncertainty tracking can enhance feedback and adaptability.</a:t>
            </a:r>
          </a:p>
          <a:p>
            <a:r>
              <a:rPr lang="en-US" dirty="0">
                <a:latin typeface="+mj-lt"/>
              </a:rPr>
              <a:t>Next-generation DTs must be uncertainty-aware to support effective, risk-informed decisions.</a:t>
            </a:r>
          </a:p>
          <a:p>
            <a:r>
              <a:rPr lang="en-US" b="1" dirty="0">
                <a:latin typeface="+mj-lt"/>
              </a:rPr>
              <a:t>Modeling Approaches: </a:t>
            </a:r>
            <a:r>
              <a:rPr lang="en-US" dirty="0">
                <a:latin typeface="+mj-lt"/>
              </a:rPr>
              <a:t>Frequentist Tools, Bayesian Methods, Sensitivity Analysis</a:t>
            </a:r>
          </a:p>
          <a:p>
            <a:r>
              <a:rPr lang="en-US" b="1" dirty="0">
                <a:latin typeface="+mj-lt"/>
              </a:rPr>
              <a:t>Challenges: </a:t>
            </a:r>
            <a:r>
              <a:rPr lang="en-US" dirty="0">
                <a:latin typeface="+mj-lt"/>
              </a:rPr>
              <a:t>Lack of UQ as a core DT feature, Explainability and Trust</a:t>
            </a:r>
          </a:p>
          <a:p>
            <a:endParaRPr lang="en-US" dirty="0"/>
          </a:p>
        </p:txBody>
      </p:sp>
      <p:sp>
        <p:nvSpPr>
          <p:cNvPr id="4" name="Slide Number Placeholder 3">
            <a:extLst>
              <a:ext uri="{FF2B5EF4-FFF2-40B4-BE49-F238E27FC236}">
                <a16:creationId xmlns:a16="http://schemas.microsoft.com/office/drawing/2014/main" id="{9A1F86FD-ACD0-D347-F2A4-90B1D2ADF02B}"/>
              </a:ext>
            </a:extLst>
          </p:cNvPr>
          <p:cNvSpPr>
            <a:spLocks noGrp="1"/>
          </p:cNvSpPr>
          <p:nvPr>
            <p:ph type="sldNum" sz="quarter" idx="10"/>
          </p:nvPr>
        </p:nvSpPr>
        <p:spPr/>
        <p:txBody>
          <a:bodyPr/>
          <a:lstStyle/>
          <a:p>
            <a:fld id="{7B1B3024-A1D4-C04E-86A2-C13BC47B8EC2}"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4" name="Slide Number Placeholder 3">
            <a:extLst>
              <a:ext uri="{FF2B5EF4-FFF2-40B4-BE49-F238E27FC236}">
                <a16:creationId xmlns:a16="http://schemas.microsoft.com/office/drawing/2014/main" id="{2C2B2242-7A38-979C-CDAC-A94E2686CC3F}"/>
              </a:ext>
            </a:extLst>
          </p:cNvPr>
          <p:cNvSpPr>
            <a:spLocks noGrp="1"/>
          </p:cNvSpPr>
          <p:nvPr>
            <p:ph type="sldNum" sz="quarter" idx="10"/>
          </p:nvPr>
        </p:nvSpPr>
        <p:spPr/>
        <p:txBody>
          <a:bodyPr/>
          <a:lstStyle/>
          <a:p>
            <a:fld id="{7B1B3024-A1D4-C04E-86A2-C13BC47B8EC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4" name="Slide Number Placeholder 3">
            <a:extLst>
              <a:ext uri="{FF2B5EF4-FFF2-40B4-BE49-F238E27FC236}">
                <a16:creationId xmlns:a16="http://schemas.microsoft.com/office/drawing/2014/main" id="{056278A0-376B-9BFA-13D1-A6E9450B3C47}"/>
              </a:ext>
            </a:extLst>
          </p:cNvPr>
          <p:cNvSpPr>
            <a:spLocks noGrp="1"/>
          </p:cNvSpPr>
          <p:nvPr>
            <p:ph type="sldNum" sz="quarter" idx="10"/>
          </p:nvPr>
        </p:nvSpPr>
        <p:spPr/>
        <p:txBody>
          <a:bodyPr/>
          <a:lstStyle/>
          <a:p>
            <a:fld id="{7B1B3024-A1D4-C04E-86A2-C13BC47B8EC2}"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4" name="Slide Number Placeholder 3">
            <a:extLst>
              <a:ext uri="{FF2B5EF4-FFF2-40B4-BE49-F238E27FC236}">
                <a16:creationId xmlns:a16="http://schemas.microsoft.com/office/drawing/2014/main" id="{4938025A-C4B9-5D84-670F-BED084D463E2}"/>
              </a:ext>
            </a:extLst>
          </p:cNvPr>
          <p:cNvSpPr>
            <a:spLocks noGrp="1"/>
          </p:cNvSpPr>
          <p:nvPr>
            <p:ph type="sldNum" sz="quarter" idx="10"/>
          </p:nvPr>
        </p:nvSpPr>
        <p:spPr/>
        <p:txBody>
          <a:bodyPr/>
          <a:lstStyle/>
          <a:p>
            <a:fld id="{7B1B3024-A1D4-C04E-86A2-C13BC47B8EC2}"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4" name="Slide Number Placeholder 3">
            <a:extLst>
              <a:ext uri="{FF2B5EF4-FFF2-40B4-BE49-F238E27FC236}">
                <a16:creationId xmlns:a16="http://schemas.microsoft.com/office/drawing/2014/main" id="{B63F5BA9-10A8-34E2-73FF-90347C0743B3}"/>
              </a:ext>
            </a:extLst>
          </p:cNvPr>
          <p:cNvSpPr>
            <a:spLocks noGrp="1"/>
          </p:cNvSpPr>
          <p:nvPr>
            <p:ph type="sldNum" sz="quarter" idx="10"/>
          </p:nvPr>
        </p:nvSpPr>
        <p:spPr/>
        <p:txBody>
          <a:bodyPr/>
          <a:lstStyle/>
          <a:p>
            <a:fld id="{7B1B3024-A1D4-C04E-86A2-C13BC47B8EC2}"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4" name="Slide Number Placeholder 3">
            <a:extLst>
              <a:ext uri="{FF2B5EF4-FFF2-40B4-BE49-F238E27FC236}">
                <a16:creationId xmlns:a16="http://schemas.microsoft.com/office/drawing/2014/main" id="{3A4697FD-7DE0-9665-19E5-65EEB91E24FA}"/>
              </a:ext>
            </a:extLst>
          </p:cNvPr>
          <p:cNvSpPr>
            <a:spLocks noGrp="1"/>
          </p:cNvSpPr>
          <p:nvPr>
            <p:ph type="sldNum" sz="quarter" idx="10"/>
          </p:nvPr>
        </p:nvSpPr>
        <p:spPr/>
        <p:txBody>
          <a:bodyPr/>
          <a:lstStyle/>
          <a:p>
            <a:fld id="{7B1B3024-A1D4-C04E-86A2-C13BC47B8EC2}"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4" name="Slide Number Placeholder 3">
            <a:extLst>
              <a:ext uri="{FF2B5EF4-FFF2-40B4-BE49-F238E27FC236}">
                <a16:creationId xmlns:a16="http://schemas.microsoft.com/office/drawing/2014/main" id="{F702962D-DA51-BFA4-C26F-B8A169BD50A6}"/>
              </a:ext>
            </a:extLst>
          </p:cNvPr>
          <p:cNvSpPr>
            <a:spLocks noGrp="1"/>
          </p:cNvSpPr>
          <p:nvPr>
            <p:ph type="sldNum" sz="quarter" idx="10"/>
          </p:nvPr>
        </p:nvSpPr>
        <p:spPr/>
        <p:txBody>
          <a:bodyPr/>
          <a:lstStyle/>
          <a:p>
            <a:fld id="{7B1B3024-A1D4-C04E-86A2-C13BC47B8EC2}"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4D570B-45AF-E00C-C944-045C6EF8D189}"/>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06E70B5D-5904-DEFF-B5B0-2ECEE62F5C2C}"/>
              </a:ext>
            </a:extLst>
          </p:cNvPr>
          <p:cNvSpPr>
            <a:spLocks noGrp="1"/>
          </p:cNvSpPr>
          <p:nvPr>
            <p:ph type="body" sz="quarter" idx="11"/>
          </p:nvPr>
        </p:nvSpPr>
        <p:spPr>
          <a:xfrm>
            <a:off x="1252361" y="1932981"/>
            <a:ext cx="4843639" cy="489364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None/>
            </a:pPr>
            <a:r>
              <a:rPr lang="en-US" altLang="en-US" sz="2400" b="1" dirty="0">
                <a:latin typeface="+mj-lt"/>
              </a:rPr>
              <a:t>Evolving Complexity of IAQ &amp; HVAC</a:t>
            </a:r>
          </a:p>
          <a:p>
            <a:pPr marL="627063" lvl="1" indent="-285750" eaLnBrk="0" fontAlgn="base" hangingPunct="0">
              <a:spcBef>
                <a:spcPct val="0"/>
              </a:spcBef>
              <a:spcAft>
                <a:spcPct val="0"/>
              </a:spcAft>
              <a:buFontTx/>
            </a:pPr>
            <a:r>
              <a:rPr lang="en-US" altLang="en-US" dirty="0">
                <a:latin typeface="+mj-lt"/>
              </a:rPr>
              <a:t>Increased use of chemicals in homes and workplaces</a:t>
            </a:r>
          </a:p>
          <a:p>
            <a:pPr marL="627063" lvl="1" indent="-285750" eaLnBrk="0" fontAlgn="base" hangingPunct="0">
              <a:spcBef>
                <a:spcPct val="0"/>
              </a:spcBef>
              <a:spcAft>
                <a:spcPct val="0"/>
              </a:spcAft>
              <a:buFontTx/>
            </a:pPr>
            <a:r>
              <a:rPr lang="en-US" altLang="en-US" dirty="0">
                <a:latin typeface="+mj-lt"/>
              </a:rPr>
              <a:t>Modern buildings have less leakage and infiltration</a:t>
            </a:r>
          </a:p>
          <a:p>
            <a:pPr marL="627063" lvl="1" indent="-285750" eaLnBrk="0" fontAlgn="base" hangingPunct="0">
              <a:spcBef>
                <a:spcPct val="0"/>
              </a:spcBef>
              <a:spcAft>
                <a:spcPct val="0"/>
              </a:spcAft>
              <a:buFontTx/>
            </a:pPr>
            <a:r>
              <a:rPr lang="en-US" altLang="en-US" dirty="0">
                <a:latin typeface="+mj-lt"/>
              </a:rPr>
              <a:t>Advanced HVAC systems create complex spatial and temporal air-flow dynamics</a:t>
            </a:r>
          </a:p>
          <a:p>
            <a:pPr marL="627063" lvl="1" indent="-285750" eaLnBrk="0" fontAlgn="base" hangingPunct="0">
              <a:spcBef>
                <a:spcPct val="0"/>
              </a:spcBef>
              <a:spcAft>
                <a:spcPct val="0"/>
              </a:spcAft>
              <a:buFontTx/>
            </a:pPr>
            <a:r>
              <a:rPr lang="en-US" altLang="en-US" dirty="0">
                <a:latin typeface="+mj-lt"/>
              </a:rPr>
              <a:t>Challenges in IAQ modeling due to unique HVAC designs</a:t>
            </a:r>
          </a:p>
          <a:p>
            <a:pPr marL="457200" lvl="1" indent="0" eaLnBrk="0" fontAlgn="base" hangingPunct="0">
              <a:spcBef>
                <a:spcPct val="0"/>
              </a:spcBef>
              <a:spcAft>
                <a:spcPct val="0"/>
              </a:spcAft>
              <a:buFontTx/>
            </a:pPr>
            <a:endParaRPr lang="en-US" altLang="en-US" dirty="0">
              <a:latin typeface="+mj-lt"/>
            </a:endParaRPr>
          </a:p>
          <a:p>
            <a:pPr marL="0" indent="0" eaLnBrk="0" fontAlgn="base" hangingPunct="0">
              <a:spcBef>
                <a:spcPct val="0"/>
              </a:spcBef>
              <a:spcAft>
                <a:spcPct val="0"/>
              </a:spcAft>
              <a:buFontTx/>
            </a:pPr>
            <a:endParaRPr lang="en-US" sz="2400" b="1" dirty="0">
              <a:latin typeface="+mj-lt"/>
            </a:endParaRPr>
          </a:p>
        </p:txBody>
      </p:sp>
      <p:sp>
        <p:nvSpPr>
          <p:cNvPr id="6" name="TextBox 5">
            <a:extLst>
              <a:ext uri="{FF2B5EF4-FFF2-40B4-BE49-F238E27FC236}">
                <a16:creationId xmlns:a16="http://schemas.microsoft.com/office/drawing/2014/main" id="{C582B6EC-3A6C-9BBE-6FB3-ADD01F367955}"/>
              </a:ext>
            </a:extLst>
          </p:cNvPr>
          <p:cNvSpPr txBox="1"/>
          <p:nvPr/>
        </p:nvSpPr>
        <p:spPr>
          <a:xfrm>
            <a:off x="6199496" y="1932981"/>
            <a:ext cx="5605817" cy="4524315"/>
          </a:xfrm>
          <a:prstGeom prst="rect">
            <a:avLst/>
          </a:prstGeom>
          <a:noFill/>
        </p:spPr>
        <p:txBody>
          <a:bodyPr wrap="square">
            <a:spAutoFit/>
          </a:bodyPr>
          <a:lstStyle/>
          <a:p>
            <a:pPr marL="0" indent="0" eaLnBrk="0" fontAlgn="base" hangingPunct="0">
              <a:spcBef>
                <a:spcPct val="0"/>
              </a:spcBef>
              <a:spcAft>
                <a:spcPct val="0"/>
              </a:spcAft>
              <a:buFontTx/>
            </a:pPr>
            <a:r>
              <a:rPr lang="en-US" altLang="en-US" sz="2400" b="1" dirty="0">
                <a:latin typeface="+mj-lt"/>
              </a:rPr>
              <a:t>Source Term Estimation (STE) &amp; IAQ</a:t>
            </a:r>
          </a:p>
          <a:p>
            <a:pPr marL="800100" lvl="1" indent="-342900" defTabSz="804863" eaLnBrk="0" fontAlgn="base" hangingPunct="0">
              <a:spcBef>
                <a:spcPct val="0"/>
              </a:spcBef>
              <a:spcAft>
                <a:spcPct val="0"/>
              </a:spcAft>
              <a:buFont typeface="Arial" panose="020B0604020202020204" pitchFamily="34" charset="0"/>
              <a:buChar char="•"/>
            </a:pPr>
            <a:r>
              <a:rPr lang="en-US" altLang="en-US" sz="2400" dirty="0">
                <a:latin typeface="+mj-lt"/>
              </a:rPr>
              <a:t>Key for ventilation design, exposure assessment, and risk mitigation</a:t>
            </a:r>
          </a:p>
          <a:p>
            <a:pPr marL="800100" lvl="1" indent="-342900" eaLnBrk="0" fontAlgn="base" hangingPunct="0">
              <a:spcBef>
                <a:spcPct val="0"/>
              </a:spcBef>
              <a:spcAft>
                <a:spcPct val="0"/>
              </a:spcAft>
              <a:buFont typeface="Arial" panose="020B0604020202020204" pitchFamily="34" charset="0"/>
              <a:buChar char="•"/>
            </a:pPr>
            <a:r>
              <a:rPr lang="en-US" altLang="en-US" sz="2400" dirty="0">
                <a:latin typeface="+mj-lt"/>
              </a:rPr>
              <a:t> Essential for identifying pollutant emissions and transient threats</a:t>
            </a:r>
          </a:p>
          <a:p>
            <a:pPr marL="800100" lvl="1" indent="-342900" eaLnBrk="0" fontAlgn="base" hangingPunct="0">
              <a:spcBef>
                <a:spcPct val="0"/>
              </a:spcBef>
              <a:spcAft>
                <a:spcPct val="0"/>
              </a:spcAft>
              <a:buFont typeface="Arial" panose="020B0604020202020204" pitchFamily="34" charset="0"/>
              <a:buChar char="•"/>
            </a:pPr>
            <a:r>
              <a:rPr lang="en-US" altLang="en-US" sz="2400" dirty="0">
                <a:latin typeface="+mj-lt"/>
              </a:rPr>
              <a:t> </a:t>
            </a:r>
            <a:r>
              <a:rPr lang="en-US" altLang="en-US" sz="2400" b="1" dirty="0">
                <a:latin typeface="+mj-lt"/>
              </a:rPr>
              <a:t>Crucial for chemical, biological, or radiological threat detection</a:t>
            </a:r>
          </a:p>
          <a:p>
            <a:pPr marL="800100" lvl="1" indent="-342900" eaLnBrk="0" fontAlgn="base" hangingPunct="0">
              <a:spcBef>
                <a:spcPct val="0"/>
              </a:spcBef>
              <a:spcAft>
                <a:spcPct val="0"/>
              </a:spcAft>
              <a:buFont typeface="Arial" panose="020B0604020202020204" pitchFamily="34" charset="0"/>
              <a:buChar char="•"/>
            </a:pPr>
            <a:r>
              <a:rPr lang="en-US" altLang="en-US" sz="2400" b="1" dirty="0">
                <a:latin typeface="+mj-lt"/>
              </a:rPr>
              <a:t> Challenges: </a:t>
            </a:r>
          </a:p>
          <a:p>
            <a:pPr marL="914400" lvl="2" indent="0" eaLnBrk="0" fontAlgn="base" hangingPunct="0">
              <a:spcBef>
                <a:spcPct val="0"/>
              </a:spcBef>
              <a:spcAft>
                <a:spcPct val="0"/>
              </a:spcAft>
              <a:buSzPct val="99000"/>
              <a:buFontTx/>
              <a:buChar char="•"/>
            </a:pPr>
            <a:r>
              <a:rPr lang="en-US" altLang="en-US" sz="2400" dirty="0">
                <a:latin typeface="+mj-lt"/>
              </a:rPr>
              <a:t> Variable emission rates</a:t>
            </a:r>
          </a:p>
          <a:p>
            <a:pPr marL="914400" lvl="2" indent="0" eaLnBrk="0" fontAlgn="base" hangingPunct="0">
              <a:spcBef>
                <a:spcPct val="0"/>
              </a:spcBef>
              <a:spcAft>
                <a:spcPct val="0"/>
              </a:spcAft>
              <a:buSzPct val="99000"/>
              <a:buFontTx/>
              <a:buChar char="•"/>
            </a:pPr>
            <a:r>
              <a:rPr lang="en-US" altLang="en-US" sz="2400" dirty="0">
                <a:latin typeface="+mj-lt"/>
              </a:rPr>
              <a:t> Sensor inaccuracies </a:t>
            </a:r>
          </a:p>
          <a:p>
            <a:pPr marL="914400" lvl="2" indent="0" eaLnBrk="0" fontAlgn="base" hangingPunct="0">
              <a:spcBef>
                <a:spcPct val="0"/>
              </a:spcBef>
              <a:spcAft>
                <a:spcPct val="0"/>
              </a:spcAft>
              <a:buSzPct val="99000"/>
              <a:buFontTx/>
              <a:buChar char="•"/>
            </a:pPr>
            <a:r>
              <a:rPr lang="en-US" altLang="en-US" sz="2400" dirty="0">
                <a:latin typeface="+mj-lt"/>
              </a:rPr>
              <a:t> Dynamic environments</a:t>
            </a:r>
          </a:p>
        </p:txBody>
      </p:sp>
      <p:sp>
        <p:nvSpPr>
          <p:cNvPr id="7" name="Slide Number Placeholder 6">
            <a:extLst>
              <a:ext uri="{FF2B5EF4-FFF2-40B4-BE49-F238E27FC236}">
                <a16:creationId xmlns:a16="http://schemas.microsoft.com/office/drawing/2014/main" id="{D03B8765-2B4C-1636-36B4-52D2D0CE44F2}"/>
              </a:ext>
            </a:extLst>
          </p:cNvPr>
          <p:cNvSpPr>
            <a:spLocks noGrp="1"/>
          </p:cNvSpPr>
          <p:nvPr>
            <p:ph type="sldNum" sz="quarter" idx="10"/>
          </p:nvPr>
        </p:nvSpPr>
        <p:spPr/>
        <p:txBody>
          <a:bodyPr/>
          <a:lstStyle/>
          <a:p>
            <a:fld id="{7B1B3024-A1D4-C04E-86A2-C13BC47B8EC2}" type="slidenum">
              <a:rPr lang="en-US" smtClean="0"/>
              <a:pPr/>
              <a:t>4</a:t>
            </a:fld>
            <a:endParaRPr lang="en-US"/>
          </a:p>
        </p:txBody>
      </p:sp>
    </p:spTree>
    <p:extLst>
      <p:ext uri="{BB962C8B-B14F-4D97-AF65-F5344CB8AC3E}">
        <p14:creationId xmlns:p14="http://schemas.microsoft.com/office/powerpoint/2010/main" val="632629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4" name="Slide Number Placeholder 3">
            <a:extLst>
              <a:ext uri="{FF2B5EF4-FFF2-40B4-BE49-F238E27FC236}">
                <a16:creationId xmlns:a16="http://schemas.microsoft.com/office/drawing/2014/main" id="{7320CE18-6419-6BB8-BEE3-4632FDBB2C0B}"/>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2" name="Slide Number Placeholder 1">
            <a:extLst>
              <a:ext uri="{FF2B5EF4-FFF2-40B4-BE49-F238E27FC236}">
                <a16:creationId xmlns:a16="http://schemas.microsoft.com/office/drawing/2014/main" id="{27499A30-90B0-1EEF-C686-F71223240791}"/>
              </a:ext>
            </a:extLst>
          </p:cNvPr>
          <p:cNvSpPr>
            <a:spLocks noGrp="1"/>
          </p:cNvSpPr>
          <p:nvPr>
            <p:ph type="sldNum" sz="quarter" idx="10"/>
          </p:nvPr>
        </p:nvSpPr>
        <p:spPr/>
        <p:txBody>
          <a:bodyPr/>
          <a:lstStyle/>
          <a:p>
            <a:fld id="{7B1B3024-A1D4-C04E-86A2-C13BC47B8EC2}" type="slidenum">
              <a:rPr lang="en-US" smtClean="0"/>
              <a:pPr/>
              <a:t>41</a:t>
            </a:fld>
            <a:endParaRPr lang="en-US"/>
          </a:p>
        </p:txBody>
      </p:sp>
    </p:spTree>
    <p:extLst>
      <p:ext uri="{BB962C8B-B14F-4D97-AF65-F5344CB8AC3E}">
        <p14:creationId xmlns:p14="http://schemas.microsoft.com/office/powerpoint/2010/main" val="3031176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aphicFrame>
        <p:nvGraphicFramePr>
          <p:cNvPr id="5" name="Diagram 4">
            <a:extLst>
              <a:ext uri="{FF2B5EF4-FFF2-40B4-BE49-F238E27FC236}">
                <a16:creationId xmlns:a16="http://schemas.microsoft.com/office/drawing/2014/main" id="{E5596E6C-349D-6046-EC56-0B1DE8ABE75D}"/>
              </a:ext>
            </a:extLst>
          </p:cNvPr>
          <p:cNvGraphicFramePr/>
          <p:nvPr>
            <p:extLst>
              <p:ext uri="{D42A27DB-BD31-4B8C-83A1-F6EECF244321}">
                <p14:modId xmlns:p14="http://schemas.microsoft.com/office/powerpoint/2010/main" val="2319503808"/>
              </p:ext>
            </p:extLst>
          </p:nvPr>
        </p:nvGraphicFramePr>
        <p:xfrm>
          <a:off x="1848432" y="2032466"/>
          <a:ext cx="9505367" cy="446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12D07369-B17B-1CFF-9909-9CE567B9EAA9}"/>
              </a:ext>
            </a:extLst>
          </p:cNvPr>
          <p:cNvSpPr>
            <a:spLocks noGrp="1"/>
          </p:cNvSpPr>
          <p:nvPr>
            <p:ph type="sldNum" sz="quarter" idx="10"/>
          </p:nvPr>
        </p:nvSpPr>
        <p:spPr/>
        <p:txBody>
          <a:bodyPr/>
          <a:lstStyle/>
          <a:p>
            <a:fld id="{7B1B3024-A1D4-C04E-86A2-C13BC47B8EC2}" type="slidenum">
              <a:rPr lang="en-US" smtClean="0"/>
              <a:pPr/>
              <a:t>42</a:t>
            </a:fld>
            <a:endParaRPr lang="en-US"/>
          </a:p>
        </p:txBody>
      </p:sp>
    </p:spTree>
    <p:extLst>
      <p:ext uri="{BB962C8B-B14F-4D97-AF65-F5344CB8AC3E}">
        <p14:creationId xmlns:p14="http://schemas.microsoft.com/office/powerpoint/2010/main" val="1345177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5" name="Slide Number Placeholder 4">
            <a:extLst>
              <a:ext uri="{FF2B5EF4-FFF2-40B4-BE49-F238E27FC236}">
                <a16:creationId xmlns:a16="http://schemas.microsoft.com/office/drawing/2014/main" id="{3B598138-7BA4-098E-63A3-23BC0100B716}"/>
              </a:ext>
            </a:extLst>
          </p:cNvPr>
          <p:cNvSpPr>
            <a:spLocks noGrp="1"/>
          </p:cNvSpPr>
          <p:nvPr>
            <p:ph type="sldNum" sz="quarter" idx="10"/>
          </p:nvPr>
        </p:nvSpPr>
        <p:spPr/>
        <p:txBody>
          <a:bodyPr/>
          <a:lstStyle/>
          <a:p>
            <a:fld id="{7B1B3024-A1D4-C04E-86A2-C13BC47B8EC2}" type="slidenum">
              <a:rPr lang="en-US" smtClean="0"/>
              <a:pPr/>
              <a:t>43</a:t>
            </a:fld>
            <a:endParaRPr lang="en-US"/>
          </a:p>
        </p:txBody>
      </p:sp>
    </p:spTree>
    <p:extLst>
      <p:ext uri="{BB962C8B-B14F-4D97-AF65-F5344CB8AC3E}">
        <p14:creationId xmlns:p14="http://schemas.microsoft.com/office/powerpoint/2010/main" val="1335866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1466576" y="2087469"/>
            <a:ext cx="3514857" cy="159525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109ACD39-4782-A292-BB6D-9107DE86DED4}"/>
              </a:ext>
            </a:extLst>
          </p:cNvPr>
          <p:cNvPicPr>
            <a:picLocks noChangeAspect="1"/>
          </p:cNvPicPr>
          <p:nvPr/>
        </p:nvPicPr>
        <p:blipFill>
          <a:blip r:embed="rId3"/>
          <a:stretch>
            <a:fillRect/>
          </a:stretch>
        </p:blipFill>
        <p:spPr>
          <a:xfrm>
            <a:off x="5131559" y="1939392"/>
            <a:ext cx="6372367" cy="4280126"/>
          </a:xfrm>
          <a:prstGeom prst="rect">
            <a:avLst/>
          </a:prstGeom>
        </p:spPr>
      </p:pic>
      <p:sp>
        <p:nvSpPr>
          <p:cNvPr id="2" name="Slide Number Placeholder 1">
            <a:extLst>
              <a:ext uri="{FF2B5EF4-FFF2-40B4-BE49-F238E27FC236}">
                <a16:creationId xmlns:a16="http://schemas.microsoft.com/office/drawing/2014/main" id="{F73FFC12-D792-17AB-9D76-17176C71FC21}"/>
              </a:ext>
            </a:extLst>
          </p:cNvPr>
          <p:cNvSpPr>
            <a:spLocks noGrp="1"/>
          </p:cNvSpPr>
          <p:nvPr>
            <p:ph type="sldNum" sz="quarter" idx="10"/>
          </p:nvPr>
        </p:nvSpPr>
        <p:spPr/>
        <p:txBody>
          <a:bodyPr/>
          <a:lstStyle/>
          <a:p>
            <a:fld id="{7B1B3024-A1D4-C04E-86A2-C13BC47B8EC2}" type="slidenum">
              <a:rPr lang="en-US" smtClean="0"/>
              <a:pPr/>
              <a:t>44</a:t>
            </a:fld>
            <a:endParaRPr lang="en-US"/>
          </a:p>
        </p:txBody>
      </p:sp>
    </p:spTree>
    <p:extLst>
      <p:ext uri="{BB962C8B-B14F-4D97-AF65-F5344CB8AC3E}">
        <p14:creationId xmlns:p14="http://schemas.microsoft.com/office/powerpoint/2010/main" val="1435602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pic>
        <p:nvPicPr>
          <p:cNvPr id="6" name="Picture 5" descr="A diagram of a system&#10;&#10;AI-generated content may be incorrect.">
            <a:extLst>
              <a:ext uri="{FF2B5EF4-FFF2-40B4-BE49-F238E27FC236}">
                <a16:creationId xmlns:a16="http://schemas.microsoft.com/office/drawing/2014/main" id="{07A82533-6751-D1CC-8B90-30D541D623FB}"/>
              </a:ext>
            </a:extLst>
          </p:cNvPr>
          <p:cNvPicPr>
            <a:picLocks noChangeAspect="1"/>
          </p:cNvPicPr>
          <p:nvPr/>
        </p:nvPicPr>
        <p:blipFill>
          <a:blip r:embed="rId2"/>
          <a:stretch>
            <a:fillRect/>
          </a:stretch>
        </p:blipFill>
        <p:spPr>
          <a:xfrm>
            <a:off x="2200510" y="1953149"/>
            <a:ext cx="7790979" cy="4406272"/>
          </a:xfrm>
          <a:prstGeom prst="rect">
            <a:avLst/>
          </a:prstGeom>
        </p:spPr>
      </p:pic>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5" name="Oval 4">
            <a:extLst>
              <a:ext uri="{FF2B5EF4-FFF2-40B4-BE49-F238E27FC236}">
                <a16:creationId xmlns:a16="http://schemas.microsoft.com/office/drawing/2014/main" id="{0BEE1C2B-5CA3-0CED-BF7F-4F36C6815802}"/>
              </a:ext>
            </a:extLst>
          </p:cNvPr>
          <p:cNvSpPr/>
          <p:nvPr/>
        </p:nvSpPr>
        <p:spPr>
          <a:xfrm>
            <a:off x="5104263" y="3218001"/>
            <a:ext cx="2442949" cy="243217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3F6E2B4-4EA3-B6AA-27CB-EDDD07E574D5}"/>
              </a:ext>
            </a:extLst>
          </p:cNvPr>
          <p:cNvSpPr>
            <a:spLocks noGrp="1"/>
          </p:cNvSpPr>
          <p:nvPr>
            <p:ph type="sldNum" sz="quarter" idx="10"/>
          </p:nvPr>
        </p:nvSpPr>
        <p:spPr/>
        <p:txBody>
          <a:bodyPr/>
          <a:lstStyle/>
          <a:p>
            <a:fld id="{7B1B3024-A1D4-C04E-86A2-C13BC47B8EC2}" type="slidenum">
              <a:rPr lang="en-US" smtClean="0"/>
              <a:pPr/>
              <a:t>45</a:t>
            </a:fld>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lstStyle/>
          <a:p>
            <a:r>
              <a:rPr lang="en-US" dirty="0"/>
              <a:t>Uncertainty Awareness Model</a:t>
            </a:r>
          </a:p>
        </p:txBody>
      </p:sp>
      <p:sp>
        <p:nvSpPr>
          <p:cNvPr id="5" name="Slide Number Placeholder 4">
            <a:extLst>
              <a:ext uri="{FF2B5EF4-FFF2-40B4-BE49-F238E27FC236}">
                <a16:creationId xmlns:a16="http://schemas.microsoft.com/office/drawing/2014/main" id="{58F59711-F194-B246-F6B0-1FA3288A7956}"/>
              </a:ext>
            </a:extLst>
          </p:cNvPr>
          <p:cNvSpPr>
            <a:spLocks noGrp="1"/>
          </p:cNvSpPr>
          <p:nvPr>
            <p:ph type="sldNum" sz="quarter" idx="10"/>
          </p:nvPr>
        </p:nvSpPr>
        <p:spPr/>
        <p:txBody>
          <a:bodyPr/>
          <a:lstStyle/>
          <a:p>
            <a:fld id="{7B1B3024-A1D4-C04E-86A2-C13BC47B8EC2}" type="slidenum">
              <a:rPr lang="en-US" smtClean="0"/>
              <a:pPr/>
              <a:t>46</a:t>
            </a:fld>
            <a:endParaRPr lang="en-US"/>
          </a:p>
        </p:txBody>
      </p:sp>
      <p:sp>
        <p:nvSpPr>
          <p:cNvPr id="6" name="Rectangle 5">
            <a:extLst>
              <a:ext uri="{FF2B5EF4-FFF2-40B4-BE49-F238E27FC236}">
                <a16:creationId xmlns:a16="http://schemas.microsoft.com/office/drawing/2014/main" id="{991892A5-DFEB-3E54-42B5-071ACAE34EBC}"/>
              </a:ext>
            </a:extLst>
          </p:cNvPr>
          <p:cNvSpPr/>
          <p:nvPr/>
        </p:nvSpPr>
        <p:spPr>
          <a:xfrm>
            <a:off x="4738047" y="2048959"/>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2620369"/>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233B477-99FB-B351-4997-C805D5AE659F}"/>
                  </a:ext>
                </a:extLst>
              </p:cNvPr>
              <p:cNvSpPr txBox="1"/>
              <p:nvPr/>
            </p:nvSpPr>
            <p:spPr>
              <a:xfrm>
                <a:off x="7683690" y="2866030"/>
                <a:ext cx="4227394" cy="2585323"/>
              </a:xfrm>
              <a:prstGeom prst="rect">
                <a:avLst/>
              </a:prstGeom>
              <a:noFill/>
            </p:spPr>
            <p:txBody>
              <a:bodyPr wrap="square" rtlCol="0">
                <a:spAutoFit/>
              </a:bodyPr>
              <a:lstStyle/>
              <a:p>
                <a:r>
                  <a:rPr lang="en-US" b="1" dirty="0">
                    <a:latin typeface="+mj-lt"/>
                  </a:rPr>
                  <a:t>Quantification of Uncertainty</a:t>
                </a:r>
              </a:p>
              <a:p>
                <a:pPr marL="285750" indent="-285750">
                  <a:buFont typeface="Arial" panose="020B0604020202020204" pitchFamily="34" charset="0"/>
                  <a:buChar char="•"/>
                </a:pPr>
                <a:r>
                  <a:rPr lang="en-US" dirty="0">
                    <a:latin typeface="+mj-lt"/>
                  </a:rPr>
                  <a:t>Time Dependent</a:t>
                </a:r>
              </a:p>
              <a:p>
                <a:pPr marL="285750" indent="-285750">
                  <a:buFont typeface="Arial" panose="020B0604020202020204" pitchFamily="34" charset="0"/>
                  <a:buChar char="•"/>
                </a:pPr>
                <a:r>
                  <a:rPr lang="en-US" dirty="0">
                    <a:latin typeface="+mj-lt"/>
                  </a:rPr>
                  <a:t>Multiple quantities of interest</a:t>
                </a:r>
              </a:p>
              <a:p>
                <a:pPr marL="285750" indent="-285750">
                  <a:buFont typeface="Arial" panose="020B0604020202020204" pitchFamily="34" charset="0"/>
                  <a:buChar char="•"/>
                </a:pPr>
                <a:endParaRPr lang="en-US" dirty="0">
                  <a:latin typeface="+mj-lt"/>
                </a:endParaRPr>
              </a:p>
              <a:p>
                <a:r>
                  <a:rPr lang="en-US" dirty="0">
                    <a:latin typeface="+mj-lt"/>
                  </a:rPr>
                  <a:t>Time Varying Sensitivity Analysis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b="0" dirty="0">
                  <a:latin typeface="+mj-lt"/>
                </a:endParaRPr>
              </a:p>
              <a:p>
                <a:pPr marL="285750" indent="-285750">
                  <a:buFont typeface="Arial" panose="020B0604020202020204" pitchFamily="34" charset="0"/>
                  <a:buChar char="•"/>
                </a:pPr>
                <a:r>
                  <a:rPr lang="en-US" dirty="0">
                    <a:latin typeface="+mj-lt"/>
                  </a:rPr>
                  <a:t>Identify periods of varying sources of uncertainty</a:t>
                </a:r>
              </a:p>
              <a:p>
                <a:pPr marL="285750" indent="-285750">
                  <a:buFont typeface="Arial" panose="020B0604020202020204" pitchFamily="34" charset="0"/>
                  <a:buChar char="•"/>
                </a:pPr>
                <a:r>
                  <a:rPr lang="en-US" dirty="0">
                    <a:latin typeface="+mj-lt"/>
                  </a:rPr>
                  <a:t>High computational cost</a:t>
                </a:r>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C233B477-99FB-B351-4997-C805D5AE659F}"/>
                  </a:ext>
                </a:extLst>
              </p:cNvPr>
              <p:cNvSpPr txBox="1">
                <a:spLocks noRot="1" noChangeAspect="1" noMove="1" noResize="1" noEditPoints="1" noAdjustHandles="1" noChangeArrowheads="1" noChangeShapeType="1" noTextEdit="1"/>
              </p:cNvSpPr>
              <p:nvPr/>
            </p:nvSpPr>
            <p:spPr>
              <a:xfrm>
                <a:off x="7683690" y="2866030"/>
                <a:ext cx="4227394" cy="2585323"/>
              </a:xfrm>
              <a:prstGeom prst="rect">
                <a:avLst/>
              </a:prstGeom>
              <a:blipFill>
                <a:blip r:embed="rId3"/>
                <a:stretch>
                  <a:fillRect l="-1153" t="-14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A4C90B9-7F50-7662-6F83-357B13AE0F1C}"/>
              </a:ext>
            </a:extLst>
          </p:cNvPr>
          <p:cNvSpPr txBox="1"/>
          <p:nvPr/>
        </p:nvSpPr>
        <p:spPr>
          <a:xfrm>
            <a:off x="1517176" y="2909248"/>
            <a:ext cx="3109415" cy="2308324"/>
          </a:xfrm>
          <a:prstGeom prst="rect">
            <a:avLst/>
          </a:prstGeom>
          <a:noFill/>
        </p:spPr>
        <p:txBody>
          <a:bodyPr wrap="square" rtlCol="0">
            <a:spAutoFit/>
          </a:bodyPr>
          <a:lstStyle/>
          <a:p>
            <a:r>
              <a:rPr lang="en-US" b="1" dirty="0">
                <a:latin typeface="+mj-lt"/>
              </a:rPr>
              <a:t>Uncertainty Awareness Metrics</a:t>
            </a:r>
          </a:p>
          <a:p>
            <a:pPr marL="285750" indent="-285750">
              <a:buFont typeface="Arial" panose="020B0604020202020204" pitchFamily="34" charset="0"/>
              <a:buChar char="•"/>
            </a:pPr>
            <a:r>
              <a:rPr lang="en-US" dirty="0">
                <a:latin typeface="+mj-lt"/>
              </a:rPr>
              <a:t>Decisions to be made considering uncertainty</a:t>
            </a:r>
          </a:p>
          <a:p>
            <a:pPr marL="285750" indent="-285750">
              <a:buFont typeface="Arial" panose="020B0604020202020204" pitchFamily="34" charset="0"/>
              <a:buChar char="•"/>
            </a:pPr>
            <a:r>
              <a:rPr lang="en-US" dirty="0">
                <a:latin typeface="+mj-lt"/>
              </a:rPr>
              <a:t>Decision/Actions to  reduce uncertainty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2620369"/>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4065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2"/>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3"/>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4"/>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0"/>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CASE Study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47</a:t>
            </a:fld>
            <a:endParaRPr lang="en-US"/>
          </a:p>
        </p:txBody>
      </p:sp>
    </p:spTree>
    <p:extLst>
      <p:ext uri="{BB962C8B-B14F-4D97-AF65-F5344CB8AC3E}">
        <p14:creationId xmlns:p14="http://schemas.microsoft.com/office/powerpoint/2010/main" val="1984454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4125948269"/>
              </p:ext>
            </p:extLst>
          </p:nvPr>
        </p:nvGraphicFramePr>
        <p:xfrm>
          <a:off x="1843640" y="1578397"/>
          <a:ext cx="8504720" cy="2707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7" name="Slide Number Placeholder 6">
            <a:extLst>
              <a:ext uri="{FF2B5EF4-FFF2-40B4-BE49-F238E27FC236}">
                <a16:creationId xmlns:a16="http://schemas.microsoft.com/office/drawing/2014/main" id="{4FD93437-6F5E-1952-5AC2-15CF511191CE}"/>
              </a:ext>
            </a:extLst>
          </p:cNvPr>
          <p:cNvSpPr>
            <a:spLocks noGrp="1"/>
          </p:cNvSpPr>
          <p:nvPr>
            <p:ph type="sldNum" sz="quarter" idx="10"/>
          </p:nvPr>
        </p:nvSpPr>
        <p:spPr/>
        <p:txBody>
          <a:bodyPr/>
          <a:lstStyle/>
          <a:p>
            <a:fld id="{7B1B3024-A1D4-C04E-86A2-C13BC47B8EC2}" type="slidenum">
              <a:rPr lang="en-US" smtClean="0"/>
              <a:pPr/>
              <a:t>48</a:t>
            </a:fld>
            <a:endParaRPr lang="en-US"/>
          </a:p>
        </p:txBody>
      </p:sp>
    </p:spTree>
    <p:extLst>
      <p:ext uri="{BB962C8B-B14F-4D97-AF65-F5344CB8AC3E}">
        <p14:creationId xmlns:p14="http://schemas.microsoft.com/office/powerpoint/2010/main" val="1527257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2"/>
          <a:stretch>
            <a:fillRect/>
          </a:stretch>
        </p:blipFill>
        <p:spPr>
          <a:xfrm>
            <a:off x="1885855" y="1793875"/>
            <a:ext cx="8947340" cy="4737708"/>
          </a:xfrm>
          <a:prstGeom prst="rect">
            <a:avLst/>
          </a:prstGeom>
        </p:spPr>
      </p:pic>
      <p:sp>
        <p:nvSpPr>
          <p:cNvPr id="7" name="Slide Number Placeholder 6">
            <a:extLst>
              <a:ext uri="{FF2B5EF4-FFF2-40B4-BE49-F238E27FC236}">
                <a16:creationId xmlns:a16="http://schemas.microsoft.com/office/drawing/2014/main" id="{0E4DF532-9B08-78C6-3C46-D27D54AC8E39}"/>
              </a:ext>
            </a:extLst>
          </p:cNvPr>
          <p:cNvSpPr>
            <a:spLocks noGrp="1"/>
          </p:cNvSpPr>
          <p:nvPr>
            <p:ph type="sldNum" sz="quarter" idx="10"/>
          </p:nvPr>
        </p:nvSpPr>
        <p:spPr/>
        <p:txBody>
          <a:bodyPr/>
          <a:lstStyle/>
          <a:p>
            <a:fld id="{7B1B3024-A1D4-C04E-86A2-C13BC47B8EC2}" type="slidenum">
              <a:rPr lang="en-US" smtClean="0"/>
              <a:pPr/>
              <a:t>49</a:t>
            </a:fld>
            <a:endParaRPr lang="en-US"/>
          </a:p>
        </p:txBody>
      </p:sp>
    </p:spTree>
    <p:extLst>
      <p:ext uri="{BB962C8B-B14F-4D97-AF65-F5344CB8AC3E}">
        <p14:creationId xmlns:p14="http://schemas.microsoft.com/office/powerpoint/2010/main" val="14948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5</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9760597"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298277"/>
            <a:ext cx="4529988" cy="3693319"/>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pPr marL="285750" indent="-285750">
              <a:buFont typeface="Arial" panose="020B0604020202020204" pitchFamily="34" charset="0"/>
              <a:buChar char="•"/>
            </a:pPr>
            <a:endParaRPr lang="en-US" dirty="0">
              <a:latin typeface="+mj-lt"/>
            </a:endParaRP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pPr marL="285750" indent="-285750">
              <a:buFont typeface="Arial" panose="020B0604020202020204" pitchFamily="34" charset="0"/>
              <a:buChar char="•"/>
            </a:pPr>
            <a:endParaRPr lang="en-US" dirty="0">
              <a:latin typeface="+mj-lt"/>
            </a:endParaRPr>
          </a:p>
          <a:p>
            <a:r>
              <a:rPr lang="en-US" dirty="0">
                <a:latin typeface="+mj-lt"/>
              </a:rPr>
              <a:t>AI/ML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err="1">
                <a:latin typeface="+mj-lt"/>
              </a:rPr>
              <a:t>Guassian</a:t>
            </a:r>
            <a:r>
              <a:rPr lang="en-US" dirty="0">
                <a:latin typeface="+mj-lt"/>
              </a:rPr>
              <a:t>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68062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13" name="Slide Number Placeholder 12">
            <a:extLst>
              <a:ext uri="{FF2B5EF4-FFF2-40B4-BE49-F238E27FC236}">
                <a16:creationId xmlns:a16="http://schemas.microsoft.com/office/drawing/2014/main" id="{A9DCF6E0-1C34-B0D5-DA9E-039D7595F221}"/>
              </a:ext>
            </a:extLst>
          </p:cNvPr>
          <p:cNvSpPr>
            <a:spLocks noGrp="1"/>
          </p:cNvSpPr>
          <p:nvPr>
            <p:ph type="sldNum" sz="quarter" idx="10"/>
          </p:nvPr>
        </p:nvSpPr>
        <p:spPr/>
        <p:txBody>
          <a:bodyPr/>
          <a:lstStyle/>
          <a:p>
            <a:fld id="{7B1B3024-A1D4-C04E-86A2-C13BC47B8EC2}" type="slidenum">
              <a:rPr lang="en-US" smtClean="0"/>
              <a:pPr/>
              <a:t>50</a:t>
            </a:fld>
            <a:endParaRPr lang="en-US"/>
          </a:p>
        </p:txBody>
      </p:sp>
    </p:spTree>
    <p:extLst>
      <p:ext uri="{BB962C8B-B14F-4D97-AF65-F5344CB8AC3E}">
        <p14:creationId xmlns:p14="http://schemas.microsoft.com/office/powerpoint/2010/main" val="3109614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pic>
        <p:nvPicPr>
          <p:cNvPr id="6" name="Picture 5" descr="A green and blue snake&#10;&#10;AI-generated content may be incorrect.">
            <a:extLst>
              <a:ext uri="{FF2B5EF4-FFF2-40B4-BE49-F238E27FC236}">
                <a16:creationId xmlns:a16="http://schemas.microsoft.com/office/drawing/2014/main" id="{558DF788-7089-43E7-6685-058745DAAEBD}"/>
              </a:ext>
            </a:extLst>
          </p:cNvPr>
          <p:cNvPicPr>
            <a:picLocks noChangeAspect="1"/>
          </p:cNvPicPr>
          <p:nvPr/>
        </p:nvPicPr>
        <p:blipFill>
          <a:blip r:embed="rId2"/>
          <a:stretch>
            <a:fillRect/>
          </a:stretch>
        </p:blipFill>
        <p:spPr>
          <a:xfrm>
            <a:off x="1269243" y="2612682"/>
            <a:ext cx="10774378" cy="2373730"/>
          </a:xfrm>
          <a:prstGeom prst="rect">
            <a:avLst/>
          </a:prstGeom>
        </p:spPr>
      </p:pic>
      <p:sp>
        <p:nvSpPr>
          <p:cNvPr id="7" name="Slide Number Placeholder 6">
            <a:extLst>
              <a:ext uri="{FF2B5EF4-FFF2-40B4-BE49-F238E27FC236}">
                <a16:creationId xmlns:a16="http://schemas.microsoft.com/office/drawing/2014/main" id="{284FAD0A-0435-B21E-789E-D5430B4069ED}"/>
              </a:ext>
            </a:extLst>
          </p:cNvPr>
          <p:cNvSpPr>
            <a:spLocks noGrp="1"/>
          </p:cNvSpPr>
          <p:nvPr>
            <p:ph type="sldNum" sz="quarter" idx="10"/>
          </p:nvPr>
        </p:nvSpPr>
        <p:spPr/>
        <p:txBody>
          <a:bodyPr/>
          <a:lstStyle/>
          <a:p>
            <a:fld id="{7B1B3024-A1D4-C04E-86A2-C13BC47B8EC2}" type="slidenum">
              <a:rPr lang="en-US" smtClean="0"/>
              <a:pPr/>
              <a:t>51</a:t>
            </a:fld>
            <a:endParaRPr lang="en-US"/>
          </a:p>
        </p:txBody>
      </p:sp>
    </p:spTree>
    <p:extLst>
      <p:ext uri="{BB962C8B-B14F-4D97-AF65-F5344CB8AC3E}">
        <p14:creationId xmlns:p14="http://schemas.microsoft.com/office/powerpoint/2010/main" val="2540502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FCED87-91B8-D04D-7E9C-E08BA15D43CF}"/>
              </a:ext>
            </a:extLst>
          </p:cNvPr>
          <p:cNvSpPr>
            <a:spLocks noGrp="1"/>
          </p:cNvSpPr>
          <p:nvPr>
            <p:ph type="body" idx="1"/>
          </p:nvPr>
        </p:nvSpPr>
        <p:spPr/>
        <p:txBody>
          <a:bodyPr/>
          <a:lstStyle/>
          <a:p>
            <a:r>
              <a:rPr lang="en-US" dirty="0"/>
              <a:t>Supporting Material</a:t>
            </a:r>
          </a:p>
        </p:txBody>
      </p:sp>
      <p:sp>
        <p:nvSpPr>
          <p:cNvPr id="4" name="Content Placeholder 3">
            <a:extLst>
              <a:ext uri="{FF2B5EF4-FFF2-40B4-BE49-F238E27FC236}">
                <a16:creationId xmlns:a16="http://schemas.microsoft.com/office/drawing/2014/main" id="{09141DAC-097B-C6BF-85AD-5994B6C1DC0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5335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53</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4851302"/>
            <a:ext cx="10004808" cy="1600438"/>
          </a:xfrm>
          <a:prstGeom prst="rect">
            <a:avLst/>
          </a:prstGeom>
          <a:noFill/>
        </p:spPr>
        <p:txBody>
          <a:bodyPr wrap="square">
            <a:spAutoFit/>
          </a:bodyPr>
          <a:lstStyle/>
          <a:p>
            <a:r>
              <a:rPr lang="en-US" sz="2000" b="1" dirty="0">
                <a:latin typeface="+mj-lt"/>
              </a:rPr>
              <a:t>Potential Conferences</a:t>
            </a:r>
          </a:p>
          <a:p>
            <a:pPr marL="285750" indent="-285750">
              <a:buFont typeface="Arial" panose="020B0604020202020204" pitchFamily="34" charset="0"/>
              <a:buChar char="•"/>
            </a:pPr>
            <a:r>
              <a:rPr lang="en-US" sz="2000" b="0" dirty="0">
                <a:latin typeface="+mj-lt"/>
              </a:rPr>
              <a:t>GEOINT 2025 and 2026</a:t>
            </a:r>
          </a:p>
          <a:p>
            <a:pPr marL="285750" indent="-285750">
              <a:buFont typeface="Arial" panose="020B0604020202020204" pitchFamily="34" charset="0"/>
              <a:buChar char="•"/>
            </a:pPr>
            <a:r>
              <a:rPr lang="en-US" sz="2000" b="0" dirty="0">
                <a:latin typeface="+mj-lt"/>
              </a:rPr>
              <a:t> </a:t>
            </a:r>
            <a:r>
              <a:rPr lang="en-US" sz="2000" b="0" dirty="0">
                <a:latin typeface="+mj-lt"/>
                <a:hlinkClick r:id="rId3"/>
              </a:rPr>
              <a:t>Annual Modeling and Simulation </a:t>
            </a:r>
            <a:r>
              <a:rPr lang="en-US" sz="2000" b="0" dirty="0">
                <a:latin typeface="+mj-lt"/>
              </a:rPr>
              <a:t>(ANNSIM) 2026</a:t>
            </a:r>
          </a:p>
          <a:p>
            <a:pPr marL="285750" indent="-285750">
              <a:buFont typeface="Arial" panose="020B0604020202020204" pitchFamily="34" charset="0"/>
              <a:buChar char="•"/>
            </a:pPr>
            <a:r>
              <a:rPr lang="en-US" sz="2000" b="0" dirty="0">
                <a:latin typeface="+mj-lt"/>
                <a:hlinkClick r:id="rId4"/>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 (active)</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p:txBody>
          <a:bodyPr>
            <a:normAutofit/>
          </a:bodyPr>
          <a:lstStyle/>
          <a:p>
            <a:r>
              <a:rPr lang="en-US" dirty="0">
                <a:latin typeface="+mj-lt"/>
              </a:rPr>
              <a:t>Geospatial Awareness for Consequence Assessments (GACA) 3D: Adding 3D and Interior Modeling Capabilities to the Countering Weapons of Mass Destruction Modeling Toolkit</a:t>
            </a:r>
          </a:p>
          <a:p>
            <a:pPr lvl="1"/>
            <a:r>
              <a:rPr lang="en-US" b="0" dirty="0">
                <a:latin typeface="+mj-lt"/>
              </a:rPr>
              <a:t>Survey of methods, tools, and capabilities to develop 3D and indoor models for CBRN modeling. Specific addition of learning objectives for 40-hour course on CWMD modeling in 3D and indoor spaces. </a:t>
            </a:r>
          </a:p>
          <a:p>
            <a:endParaRPr lang="en-US" dirty="0">
              <a:latin typeface="+mj-lt"/>
            </a:endParaRPr>
          </a:p>
          <a:p>
            <a:r>
              <a:rPr lang="en-US" dirty="0">
                <a:latin typeface="+mj-lt"/>
              </a:rPr>
              <a:t>Literature Review of DTs for IAQ applications</a:t>
            </a:r>
          </a:p>
          <a:p>
            <a:r>
              <a:rPr lang="en-US" b="0" dirty="0">
                <a:latin typeface="+mj-lt"/>
              </a:rPr>
              <a:t>Literature Review of Uncertainty Quantification for IAQ</a:t>
            </a:r>
          </a:p>
        </p:txBody>
      </p:sp>
      <p:sp>
        <p:nvSpPr>
          <p:cNvPr id="2" name="Slide Number Placeholder 1">
            <a:extLst>
              <a:ext uri="{FF2B5EF4-FFF2-40B4-BE49-F238E27FC236}">
                <a16:creationId xmlns:a16="http://schemas.microsoft.com/office/drawing/2014/main" id="{F1F430AF-9F77-BCE7-0FB3-5077655DD0FE}"/>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extLst>
      <p:ext uri="{BB962C8B-B14F-4D97-AF65-F5344CB8AC3E}">
        <p14:creationId xmlns:p14="http://schemas.microsoft.com/office/powerpoint/2010/main" val="828896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55</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10000"/>
          </a:bodyPr>
          <a:lstStyle/>
          <a:p>
            <a:pPr>
              <a:lnSpc>
                <a:spcPct val="120000"/>
              </a:lnSpc>
              <a:spcBef>
                <a:spcPts val="1200"/>
              </a:spcBef>
            </a:pPr>
            <a:r>
              <a:rPr lang="en-US" sz="2400" b="1" i="0" u="none" strike="noStrike" baseline="0" dirty="0">
                <a:latin typeface="+mj-lt"/>
              </a:rPr>
              <a:t>Sensor Inaccuracies: 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10" name="Slide Number Placeholder 9">
            <a:extLst>
              <a:ext uri="{FF2B5EF4-FFF2-40B4-BE49-F238E27FC236}">
                <a16:creationId xmlns:a16="http://schemas.microsoft.com/office/drawing/2014/main" id="{955EF200-CB21-E1AA-68FF-7B4777D03988}"/>
              </a:ext>
            </a:extLst>
          </p:cNvPr>
          <p:cNvSpPr>
            <a:spLocks noGrp="1"/>
          </p:cNvSpPr>
          <p:nvPr>
            <p:ph type="sldNum" sz="quarter" idx="10"/>
          </p:nvPr>
        </p:nvSpPr>
        <p:spPr/>
        <p:txBody>
          <a:bodyPr/>
          <a:lstStyle/>
          <a:p>
            <a:fld id="{7B1B3024-A1D4-C04E-86A2-C13BC47B8EC2}" type="slidenum">
              <a:rPr lang="en-US" smtClean="0"/>
              <a:pPr/>
              <a:t>6</a:t>
            </a:fld>
            <a:endParaRPr lang="en-US"/>
          </a:p>
        </p:txBody>
      </p:sp>
    </p:spTree>
    <p:extLst>
      <p:ext uri="{BB962C8B-B14F-4D97-AF65-F5344CB8AC3E}">
        <p14:creationId xmlns:p14="http://schemas.microsoft.com/office/powerpoint/2010/main" val="46456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8933691" cy="2677656"/>
          </a:xfrm>
          <a:prstGeom prst="rect">
            <a:avLst/>
          </a:prstGeom>
          <a:noFill/>
        </p:spPr>
        <p:txBody>
          <a:bodyPr wrap="square" rtlCol="0">
            <a:spAutoFit/>
          </a:bodyPr>
          <a:lstStyle/>
          <a:p>
            <a:r>
              <a:rPr lang="en-US" sz="2400" dirty="0">
                <a:latin typeface="+mj-lt"/>
              </a:rPr>
              <a:t>Digital Twins are </a:t>
            </a:r>
            <a:r>
              <a:rPr lang="en-US" sz="2400" b="1" dirty="0">
                <a:latin typeface="+mj-lt"/>
              </a:rPr>
              <a:t>complex</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Validation methods must also be dynamic</a:t>
            </a:r>
          </a:p>
          <a:p>
            <a:r>
              <a:rPr lang="en-US" sz="2400" dirty="0">
                <a:latin typeface="+mj-lt"/>
              </a:rPr>
              <a:t>Digital Twins are </a:t>
            </a:r>
            <a:r>
              <a:rPr lang="en-US" sz="2400" b="1" dirty="0">
                <a:latin typeface="+mj-lt"/>
              </a:rPr>
              <a:t>instance</a:t>
            </a:r>
            <a:r>
              <a:rPr lang="en-US" sz="2400" dirty="0">
                <a:latin typeface="+mj-lt"/>
              </a:rPr>
              <a:t> specific</a:t>
            </a:r>
          </a:p>
          <a:p>
            <a:pPr marL="457200" lvl="2">
              <a:buFont typeface="Arial" panose="020B0604020202020204" pitchFamily="34" charset="0"/>
              <a:buChar char="•"/>
            </a:pPr>
            <a:r>
              <a:rPr lang="en-US" sz="2400" dirty="0">
                <a:latin typeface="+mj-lt"/>
              </a:rPr>
              <a:t> System population-based validation is more difficult </a:t>
            </a:r>
          </a:p>
        </p:txBody>
      </p:sp>
      <p:sp>
        <p:nvSpPr>
          <p:cNvPr id="3" name="Slide Number Placeholder 2">
            <a:extLst>
              <a:ext uri="{FF2B5EF4-FFF2-40B4-BE49-F238E27FC236}">
                <a16:creationId xmlns:a16="http://schemas.microsoft.com/office/drawing/2014/main" id="{42B45A47-8BBC-440A-81AE-047CB895196F}"/>
              </a:ext>
            </a:extLst>
          </p:cNvPr>
          <p:cNvSpPr>
            <a:spLocks noGrp="1"/>
          </p:cNvSpPr>
          <p:nvPr>
            <p:ph type="sldNum" sz="quarter" idx="10"/>
          </p:nvPr>
        </p:nvSpPr>
        <p:spPr/>
        <p:txBody>
          <a:bodyPr/>
          <a:lstStyle/>
          <a:p>
            <a:fld id="{7B1B3024-A1D4-C04E-86A2-C13BC47B8EC2}" type="slidenum">
              <a:rPr lang="en-US" smtClean="0"/>
              <a:pPr/>
              <a:t>7</a:t>
            </a:fld>
            <a:endParaRPr lang="en-US"/>
          </a:p>
        </p:txBody>
      </p:sp>
    </p:spTree>
    <p:extLst>
      <p:ext uri="{BB962C8B-B14F-4D97-AF65-F5344CB8AC3E}">
        <p14:creationId xmlns:p14="http://schemas.microsoft.com/office/powerpoint/2010/main" val="376233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4961767"/>
          </a:xfrm>
        </p:spPr>
        <p:txBody>
          <a:bodyPr>
            <a:normAutofit/>
          </a:bodyPr>
          <a:lstStyle/>
          <a:p>
            <a:pPr algn="l"/>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time-dependent manner, and how can these budgets guide sensor placement, model refinement, and risk-informed decision making?</a:t>
            </a:r>
            <a:endParaRPr lang="en-US" sz="1800" dirty="0">
              <a:latin typeface="CMR10"/>
            </a:endParaRPr>
          </a:p>
          <a:p>
            <a:pPr lvl="1">
              <a:spcBef>
                <a:spcPts val="1200"/>
              </a:spcBef>
            </a:pPr>
            <a:r>
              <a:rPr lang="en-US" sz="2000" b="1" i="0" u="none" strike="noStrike" baseline="0" dirty="0">
                <a:latin typeface="+mj-lt"/>
              </a:rPr>
              <a:t>RQ1: </a:t>
            </a:r>
            <a:r>
              <a:rPr lang="en-US" sz="2000" b="0" i="0" u="none" strike="noStrike" baseline="0" dirty="0">
                <a:latin typeface="+mj-lt"/>
              </a:rPr>
              <a:t>How can different sources of uncertainty—such as sensor noise, model-form error, parameter variability, and environmental dynamics—be isolated and quantified within a unified uncertainty budgeting framework?</a:t>
            </a:r>
          </a:p>
          <a:p>
            <a:pPr lvl="1">
              <a:spcBef>
                <a:spcPts val="12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for attributing and tracking uncertainty contributions over time in DT?</a:t>
            </a:r>
          </a:p>
          <a:p>
            <a:pPr lvl="1">
              <a:spcBef>
                <a:spcPts val="1200"/>
              </a:spcBef>
            </a:pPr>
            <a:r>
              <a:rPr lang="en-US" sz="2000" b="1" i="0" u="none" strike="noStrike" baseline="0" dirty="0">
                <a:latin typeface="+mj-lt"/>
              </a:rPr>
              <a:t>RQ3: </a:t>
            </a:r>
            <a:r>
              <a:rPr lang="en-US" sz="2000" b="0" i="0" u="none" strike="noStrike" baseline="0" dirty="0">
                <a:latin typeface="+mj-lt"/>
              </a:rPr>
              <a:t>How can evolving uncertainty budgets be translated into actionable insights for sensor placement, model refinement, and risk-aware decision-making?</a:t>
            </a:r>
            <a:endParaRPr lang="en-US" sz="2000" dirty="0">
              <a:latin typeface="+mj-lt"/>
            </a:endParaRPr>
          </a:p>
        </p:txBody>
      </p:sp>
      <p:sp>
        <p:nvSpPr>
          <p:cNvPr id="5" name="Slide Number Placeholder 4">
            <a:extLst>
              <a:ext uri="{FF2B5EF4-FFF2-40B4-BE49-F238E27FC236}">
                <a16:creationId xmlns:a16="http://schemas.microsoft.com/office/drawing/2014/main" id="{2F03A328-67A7-1379-CE73-B7432E502746}"/>
              </a:ext>
            </a:extLst>
          </p:cNvPr>
          <p:cNvSpPr>
            <a:spLocks noGrp="1"/>
          </p:cNvSpPr>
          <p:nvPr>
            <p:ph type="sldNum" sz="quarter" idx="10"/>
          </p:nvPr>
        </p:nvSpPr>
        <p:spPr/>
        <p:txBody>
          <a:bodyPr/>
          <a:lstStyle/>
          <a:p>
            <a:fld id="{7B1B3024-A1D4-C04E-86A2-C13BC47B8EC2}" type="slidenum">
              <a:rPr lang="en-US" smtClean="0"/>
              <a:pPr/>
              <a:t>8</a:t>
            </a:fld>
            <a:endParaRPr lang="en-US"/>
          </a:p>
        </p:txBody>
      </p:sp>
    </p:spTree>
    <p:extLst>
      <p:ext uri="{BB962C8B-B14F-4D97-AF65-F5344CB8AC3E}">
        <p14:creationId xmlns:p14="http://schemas.microsoft.com/office/powerpoint/2010/main" val="3860344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b="0" i="0" u="none" strike="noStrike" baseline="0" dirty="0">
                <a:latin typeface="+mj-lt"/>
              </a:rPr>
              <a:t>develop and validate a comprehensive framework  for constructing uncertainty-aware DTs that can dynamically quantify, manage, and reduce uncertainty in real-time.</a:t>
            </a:r>
          </a:p>
          <a:p>
            <a:pPr marL="0" indent="0" algn="l">
              <a:buNone/>
            </a:pPr>
            <a:r>
              <a:rPr sz="2000" b="1" dirty="0">
                <a:latin typeface="+mj-lt"/>
              </a:rPr>
              <a:t>Specific Objectives:</a:t>
            </a: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in IAQ applications.</a:t>
            </a:r>
          </a:p>
          <a:p>
            <a:pPr marL="457200" lvl="1" indent="0">
              <a:buNone/>
            </a:pPr>
            <a:r>
              <a:rPr lang="en-US" sz="2000" b="1" dirty="0">
                <a:latin typeface="+mj-lt"/>
              </a:rPr>
              <a:t>2. Computational Method Development: </a:t>
            </a:r>
            <a:r>
              <a:rPr lang="en-US" sz="2000" dirty="0">
                <a:latin typeface="+mj-lt"/>
              </a:rPr>
              <a:t>Develop and apply computational techniques—such as variance-based decomposition and sensitivity analysis—along with a methodology for evaluating the most appropriate techniques based on the dynamic validation metrics of time-dependent DT models.</a:t>
            </a: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approaches.</a:t>
            </a:r>
          </a:p>
        </p:txBody>
      </p:sp>
      <p:sp>
        <p:nvSpPr>
          <p:cNvPr id="4" name="Slide Number Placeholder 3">
            <a:extLst>
              <a:ext uri="{FF2B5EF4-FFF2-40B4-BE49-F238E27FC236}">
                <a16:creationId xmlns:a16="http://schemas.microsoft.com/office/drawing/2014/main" id="{2E1F5C2E-8A5E-D01A-FCBB-D118837F3FDA}"/>
              </a:ext>
            </a:extLst>
          </p:cNvPr>
          <p:cNvSpPr>
            <a:spLocks noGrp="1"/>
          </p:cNvSpPr>
          <p:nvPr>
            <p:ph type="sldNum" sz="quarter" idx="10"/>
          </p:nvPr>
        </p:nvSpPr>
        <p:spPr/>
        <p:txBody>
          <a:bodyPr/>
          <a:lstStyle/>
          <a:p>
            <a:fld id="{7B1B3024-A1D4-C04E-86A2-C13BC47B8EC2}" type="slidenum">
              <a:rPr lang="en-US" smtClean="0"/>
              <a:pPr/>
              <a:t>9</a:t>
            </a:fld>
            <a:endParaRPr lang="en-US"/>
          </a:p>
        </p:txBody>
      </p:sp>
    </p:spTree>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Props1.xml><?xml version="1.0" encoding="utf-8"?>
<ds:datastoreItem xmlns:ds="http://schemas.openxmlformats.org/officeDocument/2006/customXml" ds:itemID="{5B7B29BB-7B0E-4A47-8B89-1579F81F64EA}">
  <ds:schemaRefs>
    <ds:schemaRef ds:uri="http://schemas.microsoft.com/sharepoint/v3/contenttype/forms"/>
  </ds:schemaRefs>
</ds:datastoreItem>
</file>

<file path=customXml/itemProps2.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Basic_Mason_Theme</Template>
  <TotalTime>9473</TotalTime>
  <Words>3798</Words>
  <Application>Microsoft Office PowerPoint</Application>
  <PresentationFormat>Widescreen</PresentationFormat>
  <Paragraphs>590</Paragraphs>
  <Slides>56</Slides>
  <Notes>13</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 Narrow</vt:lpstr>
      <vt:lpstr>Arial</vt:lpstr>
      <vt:lpstr>Calibri</vt:lpstr>
      <vt:lpstr>Cambria</vt:lpstr>
      <vt:lpstr>Cambria Math</vt:lpstr>
      <vt:lpstr>CMR10</vt:lpstr>
      <vt:lpstr>Courier New</vt:lpstr>
      <vt:lpstr>Georgia</vt:lpstr>
      <vt:lpstr>Helvetica Neue</vt:lpstr>
      <vt:lpstr>Times New Roman</vt:lpstr>
      <vt:lpstr>Basic_Mason_Theme</vt:lpstr>
      <vt:lpstr>PowerPoint Presentation</vt:lpstr>
      <vt:lpstr>Contextual CBRN Modeling Challenges</vt:lpstr>
      <vt:lpstr>Contextual Introduction to IAQ </vt:lpstr>
      <vt:lpstr>Introduction (Cont.)</vt:lpstr>
      <vt:lpstr>Opportunities for IAQ</vt:lpstr>
      <vt:lpstr>DT Uncertainty Challenges</vt:lpstr>
      <vt:lpstr>Problem Statement</vt:lpstr>
      <vt:lpstr>Research Questions</vt:lpstr>
      <vt:lpstr>Research Objectives &amp; Questions</vt:lpstr>
      <vt:lpstr>Literature Review -- Scope</vt:lpstr>
      <vt:lpstr>Literature Review -- Scope</vt:lpstr>
      <vt:lpstr>Literature Review-Major Conclusions</vt:lpstr>
      <vt:lpstr>Literature Review-Major Conclusions</vt:lpstr>
      <vt:lpstr>Literature Review Highlights – Digital Twins</vt:lpstr>
      <vt:lpstr>Digital Twin Definitions and Concepts</vt:lpstr>
      <vt:lpstr>Digital Twin Components</vt:lpstr>
      <vt:lpstr>Digital Twin as a Decision Support System</vt:lpstr>
      <vt:lpstr>Digital Distinctions </vt:lpstr>
      <vt:lpstr>Virtual Representations</vt:lpstr>
      <vt:lpstr>Digital Twin Enabling Technologies</vt:lpstr>
      <vt:lpstr>Digital Twin Application Areas</vt:lpstr>
      <vt:lpstr>Literature Review Highlights – IAQ &amp; STE</vt:lpstr>
      <vt:lpstr>Indoor Air Quality Modeling</vt:lpstr>
      <vt:lpstr>Air Flow Basics for IAQ Modeling</vt:lpstr>
      <vt:lpstr>Wind and Air Flow Leakage</vt:lpstr>
      <vt:lpstr>IAQ Modeling Approaches</vt:lpstr>
      <vt:lpstr>3D and Indoor CBRN Modeling Tools</vt:lpstr>
      <vt:lpstr>3D CBRN Modeling Tools</vt:lpstr>
      <vt:lpstr>Indoor Modeling Tools</vt:lpstr>
      <vt:lpstr>CONTAM Model from Floorplan</vt:lpstr>
      <vt:lpstr>IAQ-DT Frameworks in the Literature</vt:lpstr>
      <vt:lpstr>IAQ-DT Frameworks in the Literature</vt:lpstr>
      <vt:lpstr>Literature Review Highlights – UQ</vt:lpstr>
      <vt:lpstr>Types of Uncertainty</vt:lpstr>
      <vt:lpstr>UQ Methods</vt:lpstr>
      <vt:lpstr>Sensitivity Analysis</vt:lpstr>
      <vt:lpstr>Monte Carlo &amp; Propagation</vt:lpstr>
      <vt:lpstr>UQ for Dynamical Systems</vt:lpstr>
      <vt:lpstr>UQ in DT Systems</vt:lpstr>
      <vt:lpstr>Challenges and Future Directions</vt:lpstr>
      <vt:lpstr>Methodology</vt:lpstr>
      <vt:lpstr>Uncertainty Taxonomy</vt:lpstr>
      <vt:lpstr>IAQ-DT Framework</vt:lpstr>
      <vt:lpstr>DT Feedback Loop</vt:lpstr>
      <vt:lpstr>Uncertainty Aware Feedback Loop</vt:lpstr>
      <vt:lpstr>Uncertainty Awareness Model</vt:lpstr>
      <vt:lpstr>CASE Study with CONTAM</vt:lpstr>
      <vt:lpstr>Multi-simulation Experimentation</vt:lpstr>
      <vt:lpstr>Multi-simulation Results</vt:lpstr>
      <vt:lpstr>Uncertainty Visualization</vt:lpstr>
      <vt:lpstr>Timeline</vt:lpstr>
      <vt:lpstr>PowerPoint Presentation</vt:lpstr>
      <vt:lpstr>Conference Participation</vt:lpstr>
      <vt:lpstr>Publications (active)</vt:lpstr>
      <vt:lpstr>US Army Advanced Civil Schooling Program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2025-05-09T01:23:20Z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